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74" r:id="rId2"/>
    <p:sldId id="329" r:id="rId3"/>
    <p:sldId id="330" r:id="rId4"/>
    <p:sldId id="273" r:id="rId5"/>
    <p:sldId id="355" r:id="rId6"/>
    <p:sldId id="358" r:id="rId7"/>
    <p:sldId id="359" r:id="rId8"/>
    <p:sldId id="354" r:id="rId9"/>
    <p:sldId id="356" r:id="rId10"/>
    <p:sldId id="422" r:id="rId11"/>
    <p:sldId id="258" r:id="rId12"/>
    <p:sldId id="360" r:id="rId13"/>
    <p:sldId id="361" r:id="rId14"/>
    <p:sldId id="409" r:id="rId15"/>
    <p:sldId id="408" r:id="rId16"/>
    <p:sldId id="410" r:id="rId17"/>
    <p:sldId id="363" r:id="rId18"/>
    <p:sldId id="364" r:id="rId19"/>
    <p:sldId id="423" r:id="rId20"/>
    <p:sldId id="367" r:id="rId21"/>
    <p:sldId id="428" r:id="rId22"/>
    <p:sldId id="429" r:id="rId23"/>
    <p:sldId id="371" r:id="rId24"/>
    <p:sldId id="370" r:id="rId25"/>
    <p:sldId id="424" r:id="rId26"/>
    <p:sldId id="383" r:id="rId27"/>
    <p:sldId id="411" r:id="rId28"/>
    <p:sldId id="412" r:id="rId29"/>
    <p:sldId id="413" r:id="rId30"/>
    <p:sldId id="414" r:id="rId31"/>
    <p:sldId id="415" r:id="rId32"/>
    <p:sldId id="416" r:id="rId33"/>
    <p:sldId id="426" r:id="rId34"/>
    <p:sldId id="417" r:id="rId35"/>
    <p:sldId id="418" r:id="rId36"/>
    <p:sldId id="430" r:id="rId37"/>
    <p:sldId id="431" r:id="rId38"/>
    <p:sldId id="419" r:id="rId39"/>
    <p:sldId id="420" r:id="rId40"/>
    <p:sldId id="427" r:id="rId41"/>
    <p:sldId id="421" r:id="rId42"/>
    <p:sldId id="262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432" r:id="rId52"/>
    <p:sldId id="433" r:id="rId53"/>
    <p:sldId id="394" r:id="rId54"/>
    <p:sldId id="395" r:id="rId55"/>
    <p:sldId id="434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436" r:id="rId67"/>
    <p:sldId id="437" r:id="rId68"/>
    <p:sldId id="406" r:id="rId69"/>
    <p:sldId id="407" r:id="rId70"/>
    <p:sldId id="43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2" autoAdjust="0"/>
    <p:restoredTop sz="79108" autoAdjust="0"/>
  </p:normalViewPr>
  <p:slideViewPr>
    <p:cSldViewPr snapToGrid="0">
      <p:cViewPr varScale="1">
        <p:scale>
          <a:sx n="95" d="100"/>
          <a:sy n="95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63C6C-AB5F-4502-B590-E520AC9A173E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DC98C-7643-4DC3-A686-507E244B3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#3 – Flowers</a:t>
            </a:r>
          </a:p>
          <a:p>
            <a:r>
              <a:rPr lang="en-US" dirty="0"/>
              <a:t>But if all of the kids picked flowers, then there would be no more flowers growing in the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6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14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2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59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0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67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84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1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4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6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#3 – Flowers</a:t>
            </a:r>
          </a:p>
          <a:p>
            <a:r>
              <a:rPr lang="en-US" dirty="0"/>
              <a:t>But if all of the kids picked flowers, then there would be no more flowers growing in the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37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95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44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51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07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26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82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39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75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77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#3 – Flowers</a:t>
            </a:r>
          </a:p>
          <a:p>
            <a:r>
              <a:rPr lang="en-US" dirty="0"/>
              <a:t>But if all of the kids picked flowers, then there would be no more flowers growing in the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99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8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5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5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08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0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868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897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36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1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#3 – Flowers</a:t>
            </a:r>
          </a:p>
          <a:p>
            <a:r>
              <a:rPr lang="en-US" dirty="0"/>
              <a:t>But if all of the kids picked flowers, then there would be no more flowers growing in the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810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44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07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951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44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609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52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322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0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711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#3 – Flowers</a:t>
            </a:r>
          </a:p>
          <a:p>
            <a:r>
              <a:rPr lang="en-US" dirty="0"/>
              <a:t>But if all of the kids picked flowers, then there would be no more flowers growing in the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825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7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75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247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679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71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90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037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265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201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5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51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872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232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story about Jacob. Jacob and the other kids walk through a park to get home. There are rocks on the paths so people can walk without getting their shoes muddy.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87AF2-D6E1-4048-B5E7-152FED9424D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0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53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13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#2 - Buckets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story about Mary.  Mary and her friends are at the lake. The fish in the lake love swimming in the lake water. Mary goes behind a tree, where no one else can see her, and she fills a bucket with water from the lake. If she fills the bucket with lake water, she will get to take it home to her goldfish. But if everyone filled a bucket with water from the lake, then there would be no more water in the lake.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DC98C-7643-4DC3-A686-507E244B3C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9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2846-234F-44F6-A879-8D9EF84FE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46AB3-1AE6-4367-ABAC-632E31353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34D82-D9F6-4BDD-A412-577A4497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4780A-D077-4B56-8936-8C7BAF3E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3D43C-0488-42B3-90F2-B9A468C6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5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0958-045C-46F0-9C8C-435ED0AE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4569E-3D16-49B3-A5D7-3504A8CA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18244-C5E1-4125-AA13-2B871A4A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DAAD-CF48-4057-8C9A-97F0BD81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54F23-0C51-4E63-A044-119D273E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1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EF189-43F3-4436-82D8-A64D0F716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DF5BA-C0F8-4318-A658-FD75E61CE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C045D-4A8E-4350-B98B-48A7D870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40417-9872-43B4-A3EF-BBFE7299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E8482-297F-46D2-99F0-F7639F46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9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6A43-4F00-4627-A8F8-D8BE7EDA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C28EE-D45B-4A7B-AF20-F9D70CA8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607D-99AF-428A-8C8D-0D733CA32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9975F-F662-42B9-8465-3C2D4B677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F8E6-87F3-4D42-BE9B-0CA43C95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1F03-97B4-423F-97A0-DEF1FAE5A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E4B19-3946-49A3-B610-4AF11C5A1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E5D7-0437-456E-80F3-CEAB00ACE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5B90B-DE42-43CC-B7DE-E2BFDFA9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E6363-5ABD-40DA-82C8-E0E872E6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3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1C4A-F3EE-4278-839D-FE2A5847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27265-6E80-44F2-9C04-106BF96A1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FE722-763C-4ECD-9703-92EEA9909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5A4F7-B20E-49F0-A678-CDA5A5F2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66B88-3470-4344-9B29-F6933780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E6845-D03D-4AE3-BF37-74031020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7CB7-D5A8-4328-A5CC-31AEC696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43F6-B4AE-43D5-A46E-079645887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3F04B-D672-4A96-A32D-1CBA973BB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644DE-D901-4D00-9E8E-5F4F81C77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85F8F-9833-4D0C-A0D9-216149354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27EDC-DEB1-4648-B29F-34AF0A18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4688C-B35C-4682-81C3-ED0C083C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37B54-90E8-4D68-BF1A-0E439789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1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8750-8573-49C1-A131-A081296C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2889F-C407-4912-BC45-1C5019DE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2C84D-A6A4-47D9-B210-BDD0E8BC0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7DC34-DB1D-4292-8B12-E83BB57C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3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6F3F5-460D-4B3D-BBC7-E188E422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31280-E574-4E58-93FB-93E960E7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B59D7-6E84-44FB-9711-ECE6922A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4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2674-254E-4CE3-9674-22B99634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E53F3-B170-4498-8C05-E4436A09F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E6847-B8B2-4B99-B27D-6556C4780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878D7-F7C9-4AC8-AE89-AAC886D7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C82B3-3DE3-4E39-9899-CDD511F5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0DECB-5B8B-46F8-9C75-10D69CFD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6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CF11-7B5F-41C6-A770-B086285F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A8965-EF11-46BD-AE0C-E76E3256F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B167D-E65C-4E3F-BD52-BEF04CFD2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09663-8024-4A26-9F6D-B2047C85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9EE83-891E-4DB9-9AFA-2CCADCAD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F7123-9427-4AE2-8FB1-FA3A123B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5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DCCD0-EF08-41A0-86CE-C12DB157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825B-6B13-49A5-B5E5-713771005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AF6FC-2AAF-4776-AA5F-FE5AA6FE1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36D8E-EA89-439A-9192-720D2B937998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7AC85-4373-4CCF-A265-11244E978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CCCFC-17B5-4FD9-B5D5-B7FF0DF83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BCCB8-0C09-47E7-B5EA-6725883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2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openxmlformats.org/officeDocument/2006/relationships/image" Target="../media/image19.tmp"/><Relationship Id="rId2" Type="http://schemas.openxmlformats.org/officeDocument/2006/relationships/notesSlide" Target="../notesSlides/notesSlide8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13.png"/><Relationship Id="rId21" Type="http://schemas.microsoft.com/office/2007/relationships/hdphoto" Target="../media/hdphoto8.wdp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openxmlformats.org/officeDocument/2006/relationships/image" Target="../media/image19.tmp"/><Relationship Id="rId2" Type="http://schemas.openxmlformats.org/officeDocument/2006/relationships/notesSlide" Target="../notesSlides/notesSlide9.xml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Relationship Id="rId22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13.png"/><Relationship Id="rId21" Type="http://schemas.microsoft.com/office/2007/relationships/hdphoto" Target="../media/hdphoto8.wdp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openxmlformats.org/officeDocument/2006/relationships/image" Target="../media/image19.tmp"/><Relationship Id="rId2" Type="http://schemas.openxmlformats.org/officeDocument/2006/relationships/notesSlide" Target="../notesSlides/notesSlide10.xml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Relationship Id="rId22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8.wdp"/><Relationship Id="rId3" Type="http://schemas.openxmlformats.org/officeDocument/2006/relationships/image" Target="../media/image13.png"/><Relationship Id="rId21" Type="http://schemas.openxmlformats.org/officeDocument/2006/relationships/image" Target="../media/image20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microsoft.com/office/2007/relationships/hdphoto" Target="../media/hdphoto7.wdp"/><Relationship Id="rId25" Type="http://schemas.openxmlformats.org/officeDocument/2006/relationships/hyperlink" Target="https://www.kisspng.com/png-cartoon-flat-design-red-bucket-filled-with-water-188714/" TargetMode="External"/><Relationship Id="rId2" Type="http://schemas.openxmlformats.org/officeDocument/2006/relationships/notesSlide" Target="../notesSlides/notesSlide11.xml"/><Relationship Id="rId16" Type="http://schemas.microsoft.com/office/2007/relationships/hdphoto" Target="../media/hdphoto5.wdp"/><Relationship Id="rId20" Type="http://schemas.openxmlformats.org/officeDocument/2006/relationships/image" Target="../media/image19.tm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24" Type="http://schemas.microsoft.com/office/2007/relationships/hdphoto" Target="../media/hdphoto10.wdp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23" Type="http://schemas.openxmlformats.org/officeDocument/2006/relationships/image" Target="../media/image21.png"/><Relationship Id="rId10" Type="http://schemas.openxmlformats.org/officeDocument/2006/relationships/image" Target="../media/image7.png"/><Relationship Id="rId19" Type="http://schemas.microsoft.com/office/2007/relationships/hdphoto" Target="../media/hdphoto9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Relationship Id="rId22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10.wdp"/><Relationship Id="rId3" Type="http://schemas.openxmlformats.org/officeDocument/2006/relationships/image" Target="../media/image18.png"/><Relationship Id="rId21" Type="http://schemas.microsoft.com/office/2007/relationships/hdphoto" Target="../media/hdphoto9.wdp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17" Type="http://schemas.openxmlformats.org/officeDocument/2006/relationships/image" Target="../media/image21.png"/><Relationship Id="rId25" Type="http://schemas.microsoft.com/office/2007/relationships/hdphoto" Target="../media/hdphoto6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.tmp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pond-tree-water-nature-landscape-310139/" TargetMode="External"/><Relationship Id="rId11" Type="http://schemas.openxmlformats.org/officeDocument/2006/relationships/hyperlink" Target="https://101clipart.com/cute-children-clipart/" TargetMode="External"/><Relationship Id="rId24" Type="http://schemas.openxmlformats.org/officeDocument/2006/relationships/image" Target="../media/image20.png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23" Type="http://schemas.openxmlformats.org/officeDocument/2006/relationships/image" Target="../media/image19.tmp"/><Relationship Id="rId10" Type="http://schemas.microsoft.com/office/2007/relationships/hdphoto" Target="../media/hdphoto1.wdp"/><Relationship Id="rId19" Type="http://schemas.openxmlformats.org/officeDocument/2006/relationships/hyperlink" Target="https://www.kisspng.com/png-cartoon-flat-design-red-bucket-filled-with-water-188714/" TargetMode="External"/><Relationship Id="rId4" Type="http://schemas.microsoft.com/office/2007/relationships/hdphoto" Target="../media/hdphoto8.wdp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12.wdp"/><Relationship Id="rId26" Type="http://schemas.openxmlformats.org/officeDocument/2006/relationships/image" Target="../media/image19.tmp"/><Relationship Id="rId3" Type="http://schemas.openxmlformats.org/officeDocument/2006/relationships/image" Target="../media/image18.png"/><Relationship Id="rId21" Type="http://schemas.openxmlformats.org/officeDocument/2006/relationships/hyperlink" Target="https://www.kisspng.com/png-cartoon-flat-design-red-bucket-filled-with-water-188714/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5" Type="http://schemas.microsoft.com/office/2007/relationships/hdphoto" Target="../media/hdphoto5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tmp"/><Relationship Id="rId20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pond-tree-water-nature-landscape-310139/" TargetMode="External"/><Relationship Id="rId11" Type="http://schemas.openxmlformats.org/officeDocument/2006/relationships/hyperlink" Target="https://101clipart.com/cute-children-clipart/" TargetMode="External"/><Relationship Id="rId24" Type="http://schemas.microsoft.com/office/2007/relationships/hdphoto" Target="../media/hdphoto9.wdp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23" Type="http://schemas.microsoft.com/office/2007/relationships/hdphoto" Target="../media/hdphoto8.wdp"/><Relationship Id="rId28" Type="http://schemas.microsoft.com/office/2007/relationships/hdphoto" Target="../media/hdphoto6.wdp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microsoft.com/office/2007/relationships/hdphoto" Target="../media/hdphoto11.wdp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microsoft.com/office/2007/relationships/hdphoto" Target="../media/hdphoto7.wdp"/><Relationship Id="rId27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7.tmp"/><Relationship Id="rId18" Type="http://schemas.microsoft.com/office/2007/relationships/hdphoto" Target="../media/hdphoto9.wdp"/><Relationship Id="rId3" Type="http://schemas.openxmlformats.org/officeDocument/2006/relationships/image" Target="../media/image13.png"/><Relationship Id="rId21" Type="http://schemas.microsoft.com/office/2007/relationships/hdphoto" Target="../media/hdphoto6.wdp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microsoft.com/office/2007/relationships/hdphoto" Target="../media/hdphoto8.wdp"/><Relationship Id="rId25" Type="http://schemas.openxmlformats.org/officeDocument/2006/relationships/hyperlink" Target="https://www.kisspng.com/png-cartoon-flat-design-red-bucket-filled-with-water-188714/" TargetMode="External"/><Relationship Id="rId2" Type="http://schemas.openxmlformats.org/officeDocument/2006/relationships/notesSlide" Target="../notesSlides/notesSlide14.xml"/><Relationship Id="rId16" Type="http://schemas.microsoft.com/office/2007/relationships/hdphoto" Target="../media/hdphoto7.wdp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24" Type="http://schemas.microsoft.com/office/2007/relationships/hdphoto" Target="../media/hdphoto10.wdp"/><Relationship Id="rId5" Type="http://schemas.openxmlformats.org/officeDocument/2006/relationships/image" Target="../media/image14.png"/><Relationship Id="rId15" Type="http://schemas.microsoft.com/office/2007/relationships/hdphoto" Target="../media/hdphoto5.wdp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9.tm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8.png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10.wdp"/><Relationship Id="rId18" Type="http://schemas.openxmlformats.org/officeDocument/2006/relationships/image" Target="../media/image24.tmp"/><Relationship Id="rId26" Type="http://schemas.openxmlformats.org/officeDocument/2006/relationships/image" Target="../media/image26.tmp"/><Relationship Id="rId3" Type="http://schemas.openxmlformats.org/officeDocument/2006/relationships/image" Target="../media/image13.png"/><Relationship Id="rId21" Type="http://schemas.microsoft.com/office/2007/relationships/hdphoto" Target="../media/hdphoto14.wdp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17.tmp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hyperlink" Target="https://101clipart.com/cute-children-clipart/" TargetMode="External"/><Relationship Id="rId24" Type="http://schemas.openxmlformats.org/officeDocument/2006/relationships/image" Target="../media/image25.tmp"/><Relationship Id="rId5" Type="http://schemas.openxmlformats.org/officeDocument/2006/relationships/image" Target="../media/image23.png"/><Relationship Id="rId15" Type="http://schemas.openxmlformats.org/officeDocument/2006/relationships/image" Target="../media/image8.png"/><Relationship Id="rId23" Type="http://schemas.openxmlformats.org/officeDocument/2006/relationships/image" Target="../media/image9.png"/><Relationship Id="rId10" Type="http://schemas.microsoft.com/office/2007/relationships/hdphoto" Target="../media/hdphoto1.wdp"/><Relationship Id="rId19" Type="http://schemas.openxmlformats.org/officeDocument/2006/relationships/image" Target="../media/image18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s://www.kisspng.com/png-cartoon-flat-design-red-bucket-filled-with-water-188714/" TargetMode="External"/><Relationship Id="rId22" Type="http://schemas.microsoft.com/office/2007/relationships/hdphoto" Target="../media/hdphoto15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7.tmp"/><Relationship Id="rId18" Type="http://schemas.microsoft.com/office/2007/relationships/hdphoto" Target="../media/hdphoto9.wdp"/><Relationship Id="rId3" Type="http://schemas.openxmlformats.org/officeDocument/2006/relationships/image" Target="../media/image13.png"/><Relationship Id="rId21" Type="http://schemas.microsoft.com/office/2007/relationships/hdphoto" Target="../media/hdphoto6.wdp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microsoft.com/office/2007/relationships/hdphoto" Target="../media/hdphoto8.wdp"/><Relationship Id="rId25" Type="http://schemas.openxmlformats.org/officeDocument/2006/relationships/hyperlink" Target="https://www.kisspng.com/png-cartoon-flat-design-red-bucket-filled-with-water-188714/" TargetMode="External"/><Relationship Id="rId2" Type="http://schemas.openxmlformats.org/officeDocument/2006/relationships/notesSlide" Target="../notesSlides/notesSlide16.xml"/><Relationship Id="rId16" Type="http://schemas.microsoft.com/office/2007/relationships/hdphoto" Target="../media/hdphoto7.wdp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24" Type="http://schemas.microsoft.com/office/2007/relationships/hdphoto" Target="../media/hdphoto10.wdp"/><Relationship Id="rId5" Type="http://schemas.openxmlformats.org/officeDocument/2006/relationships/image" Target="../media/image14.png"/><Relationship Id="rId15" Type="http://schemas.microsoft.com/office/2007/relationships/hdphoto" Target="../media/hdphoto5.wdp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9.tm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8.png"/><Relationship Id="rId2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10.wdp"/><Relationship Id="rId18" Type="http://schemas.openxmlformats.org/officeDocument/2006/relationships/image" Target="../media/image24.tmp"/><Relationship Id="rId26" Type="http://schemas.openxmlformats.org/officeDocument/2006/relationships/image" Target="../media/image26.tmp"/><Relationship Id="rId3" Type="http://schemas.openxmlformats.org/officeDocument/2006/relationships/image" Target="../media/image13.png"/><Relationship Id="rId21" Type="http://schemas.microsoft.com/office/2007/relationships/hdphoto" Target="../media/hdphoto14.wdp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17.tmp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hyperlink" Target="https://101clipart.com/cute-children-clipart/" TargetMode="External"/><Relationship Id="rId24" Type="http://schemas.openxmlformats.org/officeDocument/2006/relationships/image" Target="../media/image25.tmp"/><Relationship Id="rId5" Type="http://schemas.openxmlformats.org/officeDocument/2006/relationships/image" Target="../media/image23.png"/><Relationship Id="rId15" Type="http://schemas.openxmlformats.org/officeDocument/2006/relationships/image" Target="../media/image8.png"/><Relationship Id="rId23" Type="http://schemas.openxmlformats.org/officeDocument/2006/relationships/image" Target="../media/image9.png"/><Relationship Id="rId10" Type="http://schemas.microsoft.com/office/2007/relationships/hdphoto" Target="../media/hdphoto1.wdp"/><Relationship Id="rId19" Type="http://schemas.openxmlformats.org/officeDocument/2006/relationships/image" Target="../media/image18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s://www.kisspng.com/png-cartoon-flat-design-red-bucket-filled-with-water-188714/" TargetMode="External"/><Relationship Id="rId22" Type="http://schemas.microsoft.com/office/2007/relationships/hdphoto" Target="../media/hdphoto15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16.wdp"/><Relationship Id="rId3" Type="http://schemas.openxmlformats.org/officeDocument/2006/relationships/image" Target="../media/image13.png"/><Relationship Id="rId21" Type="http://schemas.openxmlformats.org/officeDocument/2006/relationships/image" Target="../media/image19.tmp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microsoft.com/office/2007/relationships/hdphoto" Target="../media/hdphoto5.wdp"/><Relationship Id="rId2" Type="http://schemas.openxmlformats.org/officeDocument/2006/relationships/notesSlide" Target="../notesSlides/notesSlide18.xml"/><Relationship Id="rId16" Type="http://schemas.microsoft.com/office/2007/relationships/hdphoto" Target="../media/hdphoto8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23" Type="http://schemas.microsoft.com/office/2007/relationships/hdphoto" Target="../media/hdphoto6.wdp"/><Relationship Id="rId10" Type="http://schemas.openxmlformats.org/officeDocument/2006/relationships/image" Target="../media/image7.png"/><Relationship Id="rId19" Type="http://schemas.microsoft.com/office/2007/relationships/hdphoto" Target="../media/hdphoto17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Relationship Id="rId2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9.tm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16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5" Type="http://schemas.openxmlformats.org/officeDocument/2006/relationships/image" Target="../media/image14.png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16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5" Type="http://schemas.openxmlformats.org/officeDocument/2006/relationships/image" Target="../media/image14.png"/><Relationship Id="rId15" Type="http://schemas.openxmlformats.org/officeDocument/2006/relationships/hyperlink" Target="https://www.kisspng.com/png-cartoon-flat-design-red-bucket-filled-with-water-188714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openxmlformats.org/officeDocument/2006/relationships/image" Target="../media/image19.tmp"/><Relationship Id="rId2" Type="http://schemas.openxmlformats.org/officeDocument/2006/relationships/notesSlide" Target="../notesSlides/notesSlide22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13.png"/><Relationship Id="rId21" Type="http://schemas.microsoft.com/office/2007/relationships/hdphoto" Target="../media/hdphoto8.wdp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openxmlformats.org/officeDocument/2006/relationships/image" Target="../media/image19.tmp"/><Relationship Id="rId2" Type="http://schemas.openxmlformats.org/officeDocument/2006/relationships/notesSlide" Target="../notesSlides/notesSlide23.xml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Relationship Id="rId22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13.png"/><Relationship Id="rId21" Type="http://schemas.microsoft.com/office/2007/relationships/hdphoto" Target="../media/hdphoto8.wdp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openxmlformats.org/officeDocument/2006/relationships/image" Target="../media/image19.tmp"/><Relationship Id="rId2" Type="http://schemas.openxmlformats.org/officeDocument/2006/relationships/notesSlide" Target="../notesSlides/notesSlide24.xml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Relationship Id="rId22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8.wdp"/><Relationship Id="rId3" Type="http://schemas.openxmlformats.org/officeDocument/2006/relationships/image" Target="../media/image13.png"/><Relationship Id="rId21" Type="http://schemas.microsoft.com/office/2007/relationships/hdphoto" Target="../media/hdphoto10.wdp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microsoft.com/office/2007/relationships/hdphoto" Target="../media/hdphoto7.wdp"/><Relationship Id="rId2" Type="http://schemas.openxmlformats.org/officeDocument/2006/relationships/notesSlide" Target="../notesSlides/notesSlide25.xml"/><Relationship Id="rId16" Type="http://schemas.microsoft.com/office/2007/relationships/hdphoto" Target="../media/hdphoto5.wdp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microsoft.com/office/2007/relationships/hdphoto" Target="../media/hdphoto9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Relationship Id="rId22" Type="http://schemas.openxmlformats.org/officeDocument/2006/relationships/hyperlink" Target="https://www.kisspng.com/png-cartoon-flat-design-red-bucket-filled-with-water-188714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10.wdp"/><Relationship Id="rId3" Type="http://schemas.openxmlformats.org/officeDocument/2006/relationships/image" Target="../media/image18.png"/><Relationship Id="rId21" Type="http://schemas.microsoft.com/office/2007/relationships/hdphoto" Target="../media/hdphoto9.wdp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.tmp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pond-tree-water-nature-landscape-310139/" TargetMode="External"/><Relationship Id="rId11" Type="http://schemas.openxmlformats.org/officeDocument/2006/relationships/hyperlink" Target="https://101clipart.com/cute-children-clipart/" TargetMode="External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10" Type="http://schemas.microsoft.com/office/2007/relationships/hdphoto" Target="../media/hdphoto1.wdp"/><Relationship Id="rId19" Type="http://schemas.openxmlformats.org/officeDocument/2006/relationships/hyperlink" Target="https://www.kisspng.com/png-cartoon-flat-design-red-bucket-filled-with-water-188714/" TargetMode="External"/><Relationship Id="rId4" Type="http://schemas.microsoft.com/office/2007/relationships/hdphoto" Target="../media/hdphoto8.wdp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12.wdp"/><Relationship Id="rId3" Type="http://schemas.openxmlformats.org/officeDocument/2006/relationships/image" Target="../media/image18.png"/><Relationship Id="rId21" Type="http://schemas.openxmlformats.org/officeDocument/2006/relationships/hyperlink" Target="https://www.kisspng.com/png-cartoon-flat-design-red-bucket-filled-with-water-188714/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5" Type="http://schemas.microsoft.com/office/2007/relationships/hdphoto" Target="../media/hdphoto5.wdp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7.tmp"/><Relationship Id="rId20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pond-tree-water-nature-landscape-310139/" TargetMode="External"/><Relationship Id="rId11" Type="http://schemas.openxmlformats.org/officeDocument/2006/relationships/hyperlink" Target="https://101clipart.com/cute-children-clipart/" TargetMode="External"/><Relationship Id="rId24" Type="http://schemas.microsoft.com/office/2007/relationships/hdphoto" Target="../media/hdphoto9.wdp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23" Type="http://schemas.microsoft.com/office/2007/relationships/hdphoto" Target="../media/hdphoto8.wdp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microsoft.com/office/2007/relationships/hdphoto" Target="../media/hdphoto11.wdp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8.wdp"/><Relationship Id="rId3" Type="http://schemas.openxmlformats.org/officeDocument/2006/relationships/image" Target="../media/image18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7.tmp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pond-tree-water-nature-landscape-310139/" TargetMode="External"/><Relationship Id="rId11" Type="http://schemas.openxmlformats.org/officeDocument/2006/relationships/hyperlink" Target="https://101clipart.com/cute-children-clipart/" TargetMode="External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23" Type="http://schemas.openxmlformats.org/officeDocument/2006/relationships/hyperlink" Target="https://www.kisspng.com/png-cartoon-flat-design-red-bucket-filled-with-water-188714/" TargetMode="External"/><Relationship Id="rId10" Type="http://schemas.microsoft.com/office/2007/relationships/hdphoto" Target="../media/hdphoto1.wdp"/><Relationship Id="rId19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10.wdp"/><Relationship Id="rId18" Type="http://schemas.microsoft.com/office/2007/relationships/hdphoto" Target="../media/hdphoto15.wdp"/><Relationship Id="rId26" Type="http://schemas.openxmlformats.org/officeDocument/2006/relationships/image" Target="../media/image26.tmp"/><Relationship Id="rId3" Type="http://schemas.openxmlformats.org/officeDocument/2006/relationships/image" Target="../media/image13.png"/><Relationship Id="rId21" Type="http://schemas.openxmlformats.org/officeDocument/2006/relationships/image" Target="../media/image17.tmp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microsoft.com/office/2007/relationships/hdphoto" Target="../media/hdphoto14.wdp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6" Type="http://schemas.microsoft.com/office/2007/relationships/hdphoto" Target="../media/hdphoto5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hyperlink" Target="https://101clipart.com/cute-children-clipart/" TargetMode="External"/><Relationship Id="rId24" Type="http://schemas.openxmlformats.org/officeDocument/2006/relationships/image" Target="../media/image25.tmp"/><Relationship Id="rId5" Type="http://schemas.openxmlformats.org/officeDocument/2006/relationships/image" Target="../media/image23.png"/><Relationship Id="rId15" Type="http://schemas.openxmlformats.org/officeDocument/2006/relationships/image" Target="../media/image18.png"/><Relationship Id="rId23" Type="http://schemas.openxmlformats.org/officeDocument/2006/relationships/image" Target="../media/image9.png"/><Relationship Id="rId10" Type="http://schemas.microsoft.com/office/2007/relationships/hdphoto" Target="../media/hdphoto1.wdp"/><Relationship Id="rId19" Type="http://schemas.openxmlformats.org/officeDocument/2006/relationships/image" Target="../media/image8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s://www.kisspng.com/png-cartoon-flat-design-red-bucket-filled-with-water-188714/" TargetMode="External"/><Relationship Id="rId22" Type="http://schemas.openxmlformats.org/officeDocument/2006/relationships/image" Target="../media/image24.tm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8.wdp"/><Relationship Id="rId3" Type="http://schemas.openxmlformats.org/officeDocument/2006/relationships/image" Target="../media/image18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7.tmp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pond-tree-water-nature-landscape-310139/" TargetMode="External"/><Relationship Id="rId11" Type="http://schemas.openxmlformats.org/officeDocument/2006/relationships/hyperlink" Target="https://101clipart.com/cute-children-clipart/" TargetMode="External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23" Type="http://schemas.openxmlformats.org/officeDocument/2006/relationships/hyperlink" Target="https://www.kisspng.com/png-cartoon-flat-design-red-bucket-filled-with-water-188714/" TargetMode="External"/><Relationship Id="rId10" Type="http://schemas.microsoft.com/office/2007/relationships/hdphoto" Target="../media/hdphoto1.wdp"/><Relationship Id="rId19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10.wdp"/><Relationship Id="rId18" Type="http://schemas.microsoft.com/office/2007/relationships/hdphoto" Target="../media/hdphoto15.wdp"/><Relationship Id="rId26" Type="http://schemas.openxmlformats.org/officeDocument/2006/relationships/image" Target="../media/image26.tmp"/><Relationship Id="rId3" Type="http://schemas.openxmlformats.org/officeDocument/2006/relationships/image" Target="../media/image13.png"/><Relationship Id="rId21" Type="http://schemas.openxmlformats.org/officeDocument/2006/relationships/image" Target="../media/image17.tmp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microsoft.com/office/2007/relationships/hdphoto" Target="../media/hdphoto14.wdp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6" Type="http://schemas.microsoft.com/office/2007/relationships/hdphoto" Target="../media/hdphoto5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hyperlink" Target="https://101clipart.com/cute-children-clipart/" TargetMode="External"/><Relationship Id="rId24" Type="http://schemas.openxmlformats.org/officeDocument/2006/relationships/image" Target="../media/image25.tmp"/><Relationship Id="rId5" Type="http://schemas.openxmlformats.org/officeDocument/2006/relationships/image" Target="../media/image23.png"/><Relationship Id="rId15" Type="http://schemas.openxmlformats.org/officeDocument/2006/relationships/image" Target="../media/image18.png"/><Relationship Id="rId23" Type="http://schemas.openxmlformats.org/officeDocument/2006/relationships/image" Target="../media/image9.png"/><Relationship Id="rId10" Type="http://schemas.microsoft.com/office/2007/relationships/hdphoto" Target="../media/hdphoto1.wdp"/><Relationship Id="rId19" Type="http://schemas.openxmlformats.org/officeDocument/2006/relationships/image" Target="../media/image8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s://www.kisspng.com/png-cartoon-flat-design-red-bucket-filled-with-water-188714/" TargetMode="External"/><Relationship Id="rId22" Type="http://schemas.openxmlformats.org/officeDocument/2006/relationships/image" Target="../media/image24.tmp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16.wdp"/><Relationship Id="rId3" Type="http://schemas.openxmlformats.org/officeDocument/2006/relationships/image" Target="../media/image13.png"/><Relationship Id="rId21" Type="http://schemas.openxmlformats.org/officeDocument/2006/relationships/image" Target="../media/image19.tmp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microsoft.com/office/2007/relationships/hdphoto" Target="../media/hdphoto5.wdp"/><Relationship Id="rId2" Type="http://schemas.openxmlformats.org/officeDocument/2006/relationships/notesSlide" Target="../notesSlides/notesSlide32.xml"/><Relationship Id="rId16" Type="http://schemas.microsoft.com/office/2007/relationships/hdphoto" Target="../media/hdphoto8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23" Type="http://schemas.microsoft.com/office/2007/relationships/hdphoto" Target="../media/hdphoto6.wdp"/><Relationship Id="rId10" Type="http://schemas.openxmlformats.org/officeDocument/2006/relationships/image" Target="../media/image7.png"/><Relationship Id="rId19" Type="http://schemas.microsoft.com/office/2007/relationships/hdphoto" Target="../media/hdphoto17.wdp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17.tmp"/><Relationship Id="rId2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9.tm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16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5" Type="http://schemas.openxmlformats.org/officeDocument/2006/relationships/image" Target="../media/image14.png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16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5" Type="http://schemas.openxmlformats.org/officeDocument/2006/relationships/image" Target="../media/image14.png"/><Relationship Id="rId15" Type="http://schemas.openxmlformats.org/officeDocument/2006/relationships/hyperlink" Target="https://www.kisspng.com/png-cartoon-flat-design-red-bucket-filled-with-water-188714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pixabay.com/en/pond-tree-water-nature-landscape-310139/" TargetMode="External"/><Relationship Id="rId9" Type="http://schemas.openxmlformats.org/officeDocument/2006/relationships/hyperlink" Target="https://101clipart.com/cute-children-clipart/" TargetMode="External"/><Relationship Id="rId14" Type="http://schemas.microsoft.com/office/2007/relationships/hdphoto" Target="../media/hdphoto10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iconfinder.com/icons/1739636/cartoon_natural_nature_rock_round_shape_stone_icon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17.tmp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rgbstock.com/bigphoto/meMDkD6/Jar" TargetMode="External"/><Relationship Id="rId2" Type="http://schemas.openxmlformats.org/officeDocument/2006/relationships/notesSlide" Target="../notesSlides/notesSlide36.xml"/><Relationship Id="rId16" Type="http://schemas.microsoft.com/office/2007/relationships/hdphoto" Target="../media/hdphoto1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7.tmp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s://www.iconfinder.com/icons/1739636/cartoon_natural_nature_rock_round_shape_stone_icon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rgbstock.com/bigphoto/meMDkD6/Jar" TargetMode="External"/><Relationship Id="rId2" Type="http://schemas.openxmlformats.org/officeDocument/2006/relationships/notesSlide" Target="../notesSlides/notesSlide37.xml"/><Relationship Id="rId16" Type="http://schemas.microsoft.com/office/2007/relationships/hdphoto" Target="../media/hdphoto1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7.tmp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s://www.iconfinder.com/icons/1739636/cartoon_natural_nature_rock_round_shape_stone_icon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iconfinder.com/icons/1739636/cartoon_natural_nature_rock_round_shape_stone_icon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8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6" Type="http://schemas.openxmlformats.org/officeDocument/2006/relationships/hyperlink" Target="http://www.rgbstock.com/bigphoto/meMDkD6/Jar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microsoft.com/office/2007/relationships/hdphoto" Target="../media/hdphoto19.wdp"/><Relationship Id="rId10" Type="http://schemas.openxmlformats.org/officeDocument/2006/relationships/image" Target="../media/image17.tmp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.png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hyperlink" Target="http://www.rgbstock.com/bigphoto/meMDkD6/Jar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19.wdp"/><Relationship Id="rId5" Type="http://schemas.openxmlformats.org/officeDocument/2006/relationships/image" Target="../media/image8.png"/><Relationship Id="rId15" Type="http://schemas.openxmlformats.org/officeDocument/2006/relationships/image" Target="../media/image17.tmp"/><Relationship Id="rId10" Type="http://schemas.openxmlformats.org/officeDocument/2006/relationships/image" Target="../media/image29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hyperlink" Target="https://www.iconfinder.com/icons/1739636/cartoon_natural_nature_rock_round_shape_stone_icon" TargetMode="Externa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101clipart.com/cute-children-clipar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hyperlink" Target="https://pixabay.com/en/country-green-sun-tree-flower-32248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7.tmp"/><Relationship Id="rId18" Type="http://schemas.openxmlformats.org/officeDocument/2006/relationships/image" Target="../media/image25.tm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16.png"/><Relationship Id="rId17" Type="http://schemas.openxmlformats.org/officeDocument/2006/relationships/hyperlink" Target="https://www.iconfinder.com/icons/1739636/cartoon_natural_nature_rock_round_shape_stone_icon" TargetMode="Externa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8.png"/><Relationship Id="rId20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hyperlink" Target="http://www.rgbstock.com/bigphoto/meMDkD6/Jar" TargetMode="External"/><Relationship Id="rId19" Type="http://schemas.openxmlformats.org/officeDocument/2006/relationships/image" Target="../media/image24.tmp"/><Relationship Id="rId4" Type="http://schemas.openxmlformats.org/officeDocument/2006/relationships/hyperlink" Target="https://kumdotv.com/explore/ground-clipart/" TargetMode="External"/><Relationship Id="rId9" Type="http://schemas.microsoft.com/office/2007/relationships/hdphoto" Target="../media/hdphoto19.wdp"/><Relationship Id="rId1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7.tmp"/><Relationship Id="rId18" Type="http://schemas.openxmlformats.org/officeDocument/2006/relationships/image" Target="../media/image25.tm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16.png"/><Relationship Id="rId17" Type="http://schemas.openxmlformats.org/officeDocument/2006/relationships/hyperlink" Target="https://www.iconfinder.com/icons/1739636/cartoon_natural_nature_rock_round_shape_stone_icon" TargetMode="External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8.png"/><Relationship Id="rId20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hyperlink" Target="http://www.rgbstock.com/bigphoto/meMDkD6/Jar" TargetMode="External"/><Relationship Id="rId19" Type="http://schemas.openxmlformats.org/officeDocument/2006/relationships/image" Target="../media/image24.tmp"/><Relationship Id="rId4" Type="http://schemas.openxmlformats.org/officeDocument/2006/relationships/hyperlink" Target="https://kumdotv.com/explore/ground-clipart/" TargetMode="External"/><Relationship Id="rId9" Type="http://schemas.microsoft.com/office/2007/relationships/hdphoto" Target="../media/hdphoto19.wdp"/><Relationship Id="rId1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101clipart.com/cute-children-clipart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confinder.com/icons/1739636/cartoon_natural_nature_rock_round_shape_stone_icon" TargetMode="External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hyperlink" Target="http://www.rgbstock.com/bigphoto/meMDkD6/Jar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101clipart.com/cute-children-clipar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confinder.com/icons/1739636/cartoon_natural_nature_rock_round_shape_stone_icon" TargetMode="External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hyperlink" Target="http://www.rgbstock.com/bigphoto/meMDkD6/Jar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iconfinder.com/icons/1739636/cartoon_natural_nature_rock_round_shape_stone_icon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17.tmp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rgbstock.com/bigphoto/meMDkD6/Jar" TargetMode="External"/><Relationship Id="rId2" Type="http://schemas.openxmlformats.org/officeDocument/2006/relationships/notesSlide" Target="../notesSlides/notesSlide50.xml"/><Relationship Id="rId16" Type="http://schemas.microsoft.com/office/2007/relationships/hdphoto" Target="../media/hdphoto1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7.tmp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s://www.iconfinder.com/icons/1739636/cartoon_natural_nature_rock_round_shape_stone_icon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rgbstock.com/bigphoto/meMDkD6/Jar" TargetMode="External"/><Relationship Id="rId2" Type="http://schemas.openxmlformats.org/officeDocument/2006/relationships/notesSlide" Target="../notesSlides/notesSlide51.xml"/><Relationship Id="rId16" Type="http://schemas.microsoft.com/office/2007/relationships/hdphoto" Target="../media/hdphoto1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7.tmp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s://www.iconfinder.com/icons/1739636/cartoon_natural_nature_rock_round_shape_stone_ic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https://101clipart.com/cute-children-clipar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hyperlink" Target="https://pixabay.com/en/country-green-sun-tree-flower-32248/" TargetMode="External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iconfinder.com/icons/1739636/cartoon_natural_nature_rock_round_shape_stone_icon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8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6" Type="http://schemas.openxmlformats.org/officeDocument/2006/relationships/hyperlink" Target="http://www.rgbstock.com/bigphoto/meMDkD6/Jar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microsoft.com/office/2007/relationships/hdphoto" Target="../media/hdphoto19.wdp"/><Relationship Id="rId10" Type="http://schemas.openxmlformats.org/officeDocument/2006/relationships/image" Target="../media/image17.tmp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.png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hyperlink" Target="http://www.rgbstock.com/bigphoto/meMDkD6/Jar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19.wdp"/><Relationship Id="rId5" Type="http://schemas.openxmlformats.org/officeDocument/2006/relationships/image" Target="../media/image8.png"/><Relationship Id="rId15" Type="http://schemas.openxmlformats.org/officeDocument/2006/relationships/image" Target="../media/image17.tmp"/><Relationship Id="rId10" Type="http://schemas.openxmlformats.org/officeDocument/2006/relationships/image" Target="../media/image29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hyperlink" Target="https://www.iconfinder.com/icons/1739636/cartoon_natural_nature_rock_round_shape_stone_icon" TargetMode="External"/><Relationship Id="rId1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7.tmp"/><Relationship Id="rId18" Type="http://schemas.openxmlformats.org/officeDocument/2006/relationships/image" Target="../media/image25.tm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16.png"/><Relationship Id="rId17" Type="http://schemas.openxmlformats.org/officeDocument/2006/relationships/hyperlink" Target="https://www.iconfinder.com/icons/1739636/cartoon_natural_nature_rock_round_shape_stone_icon" TargetMode="External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8.png"/><Relationship Id="rId20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hyperlink" Target="http://www.rgbstock.com/bigphoto/meMDkD6/Jar" TargetMode="External"/><Relationship Id="rId19" Type="http://schemas.openxmlformats.org/officeDocument/2006/relationships/image" Target="../media/image24.tmp"/><Relationship Id="rId4" Type="http://schemas.openxmlformats.org/officeDocument/2006/relationships/hyperlink" Target="https://kumdotv.com/explore/ground-clipart/" TargetMode="External"/><Relationship Id="rId9" Type="http://schemas.microsoft.com/office/2007/relationships/hdphoto" Target="../media/hdphoto19.wdp"/><Relationship Id="rId1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7.tmp"/><Relationship Id="rId18" Type="http://schemas.openxmlformats.org/officeDocument/2006/relationships/image" Target="../media/image25.tm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16.png"/><Relationship Id="rId17" Type="http://schemas.openxmlformats.org/officeDocument/2006/relationships/hyperlink" Target="https://www.iconfinder.com/icons/1739636/cartoon_natural_nature_rock_round_shape_stone_icon" TargetMode="External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8.png"/><Relationship Id="rId20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hyperlink" Target="http://www.rgbstock.com/bigphoto/meMDkD6/Jar" TargetMode="External"/><Relationship Id="rId19" Type="http://schemas.openxmlformats.org/officeDocument/2006/relationships/image" Target="../media/image24.tmp"/><Relationship Id="rId4" Type="http://schemas.openxmlformats.org/officeDocument/2006/relationships/hyperlink" Target="https://kumdotv.com/explore/ground-clipart/" TargetMode="External"/><Relationship Id="rId9" Type="http://schemas.microsoft.com/office/2007/relationships/hdphoto" Target="../media/hdphoto19.wdp"/><Relationship Id="rId1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hyperlink" Target="https://101clipart.com/cute-children-clipart/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17.tmp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www.iconfinder.com/icons/1739636/cartoon_natural_nature_rock_round_shape_stone_icon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://www.rgbstock.com/bigphoto/meMDkD6/Jar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101clipart.com/cute-children-clipart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confinder.com/icons/1739636/cartoon_natural_nature_rock_round_shape_stone_icon" TargetMode="External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hyperlink" Target="http://www.rgbstock.com/bigphoto/meMDkD6/Ja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101clipart.com/cute-children-clipar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hyperlink" Target="https://pixabay.com/en/country-green-sun-tree-flower-32248/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101clipart.com/cute-children-clipart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confinder.com/icons/1739636/cartoon_natural_nature_rock_round_shape_stone_icon" TargetMode="External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hyperlink" Target="https://kumdotv.com/explore/ground-clipart/" TargetMode="External"/><Relationship Id="rId9" Type="http://schemas.openxmlformats.org/officeDocument/2006/relationships/hyperlink" Target="http://www.rgbstock.com/bigphoto/meMDkD6/Jar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hyperlink" Target="https://pixabay.com/en/country-green-sun-tree-flower-32248/" TargetMode="External"/><Relationship Id="rId9" Type="http://schemas.openxmlformats.org/officeDocument/2006/relationships/hyperlink" Target="https://101clipart.com/cute-children-clipart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hyperlink" Target="https://101clipart.com/cute-children-clipar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hyperlink" Target="https://pixabay.com/en/country-green-sun-tree-flower-32248/" TargetMode="Externa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159FA-D185-5249-A2A3-FE0544F9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91850" y="-1203681"/>
            <a:ext cx="6840214" cy="92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97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F334-9D1A-8248-BDD0-269D1C54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F82D-7487-4D45-895C-39E538D7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6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42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7B2C324-577C-3145-B88B-D8D69EBDCA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1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ECBD89-AA69-4C4C-B862-9043A67FB00D}"/>
              </a:ext>
            </a:extLst>
          </p:cNvPr>
          <p:cNvGrpSpPr/>
          <p:nvPr/>
        </p:nvGrpSpPr>
        <p:grpSpPr>
          <a:xfrm>
            <a:off x="7272339" y="3187554"/>
            <a:ext cx="1399388" cy="1387219"/>
            <a:chOff x="10898776" y="452424"/>
            <a:chExt cx="3316979" cy="32881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97C2B4-7F97-2349-8A0F-E865DC730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7A400C8-FF3E-2344-9A43-9F43CDF48F86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ED8215B-4667-0D44-8EBF-D29EFEDEB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4D474CF-847E-A847-BAD0-566EAB022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7096844-419C-5F4D-9E67-3CBBA7D3E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0519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ECBD89-AA69-4C4C-B862-9043A67FB00D}"/>
              </a:ext>
            </a:extLst>
          </p:cNvPr>
          <p:cNvGrpSpPr/>
          <p:nvPr/>
        </p:nvGrpSpPr>
        <p:grpSpPr>
          <a:xfrm>
            <a:off x="7272339" y="3187554"/>
            <a:ext cx="1399388" cy="1387219"/>
            <a:chOff x="10898776" y="452424"/>
            <a:chExt cx="3316979" cy="32881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97C2B4-7F97-2349-8A0F-E865DC730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7A400C8-FF3E-2344-9A43-9F43CDF48F86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ED8215B-4667-0D44-8EBF-D29EFEDEB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4D474CF-847E-A847-BAD0-566EAB022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7096844-419C-5F4D-9E67-3CBBA7D3E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81F2024-C891-9144-9B9D-3BD9E9052A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B13264-F71A-1341-A242-46392E58EE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01129B-EBF4-034D-8D0A-9B97AE6BD5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971295-B355-6340-9D5A-DE9DCB5798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79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ECBD89-AA69-4C4C-B862-9043A67FB00D}"/>
              </a:ext>
            </a:extLst>
          </p:cNvPr>
          <p:cNvGrpSpPr/>
          <p:nvPr/>
        </p:nvGrpSpPr>
        <p:grpSpPr>
          <a:xfrm>
            <a:off x="7272339" y="3187554"/>
            <a:ext cx="1399388" cy="1387219"/>
            <a:chOff x="10898776" y="452424"/>
            <a:chExt cx="3316979" cy="32881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97C2B4-7F97-2349-8A0F-E865DC730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7A400C8-FF3E-2344-9A43-9F43CDF48F86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ED8215B-4667-0D44-8EBF-D29EFEDEB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4D474CF-847E-A847-BAD0-566EAB022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7096844-419C-5F4D-9E67-3CBBA7D3E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3845547-4E81-9A42-A41B-7E8F557B08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10604-5427-BD44-845E-3ECFE691F0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161BED-56BA-F744-A108-667BB3408B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FCAA4D-232A-8C41-A903-CCB239576D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743A705-E123-014E-9198-A096DE37708B}"/>
              </a:ext>
            </a:extLst>
          </p:cNvPr>
          <p:cNvGrpSpPr/>
          <p:nvPr/>
        </p:nvGrpSpPr>
        <p:grpSpPr>
          <a:xfrm>
            <a:off x="6682795" y="5061509"/>
            <a:ext cx="1399388" cy="1387219"/>
            <a:chOff x="10898776" y="452424"/>
            <a:chExt cx="3316979" cy="32881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DE0CFFB-5281-D048-AA1A-F0242FAB8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4AAEF60-8F84-6E4E-B6D2-F55AB1A77507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F97497C-3B3F-B049-AB6E-0B64ACB3F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A52578E-7C91-8F4F-80D2-10D5B0994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1E1B53D-3725-A64D-A77E-33FA6C6B6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7C4DEC-551F-F946-A6FF-08566CDA9822}"/>
              </a:ext>
            </a:extLst>
          </p:cNvPr>
          <p:cNvGrpSpPr/>
          <p:nvPr/>
        </p:nvGrpSpPr>
        <p:grpSpPr>
          <a:xfrm>
            <a:off x="5094695" y="5055288"/>
            <a:ext cx="1399388" cy="1387219"/>
            <a:chOff x="10898776" y="452424"/>
            <a:chExt cx="3316979" cy="328813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EC67153-776D-874A-9DE4-91F2B7FC6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12CB4EC-3105-0C47-9CED-CF22E56C897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7049FF6-9E89-6745-A00D-7C0C85233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15F61F-3134-0D47-A98A-42603A5C5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64116CE-8F93-2846-AD50-1330E2816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BACBF5-C1F0-C346-8F42-60E3D194E8D8}"/>
              </a:ext>
            </a:extLst>
          </p:cNvPr>
          <p:cNvGrpSpPr/>
          <p:nvPr/>
        </p:nvGrpSpPr>
        <p:grpSpPr>
          <a:xfrm>
            <a:off x="2853635" y="3646886"/>
            <a:ext cx="1399388" cy="1387219"/>
            <a:chOff x="10898776" y="452424"/>
            <a:chExt cx="3316979" cy="32881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F1DFD59-8D4C-9A41-AEFA-8CE8E144B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E6B528-B542-D84D-B070-0A7C01498935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EC7D7C9-887E-124A-941B-2760731D0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26A0393-9584-E246-A11D-872CA5C26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327A2A8-2124-3340-98CF-B54560436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03DF70-3CDF-2D42-AB60-D0061F3FC760}"/>
              </a:ext>
            </a:extLst>
          </p:cNvPr>
          <p:cNvGrpSpPr/>
          <p:nvPr/>
        </p:nvGrpSpPr>
        <p:grpSpPr>
          <a:xfrm>
            <a:off x="5218240" y="3140306"/>
            <a:ext cx="1399388" cy="1387219"/>
            <a:chOff x="10898776" y="452424"/>
            <a:chExt cx="3316979" cy="328813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6C423FD-6873-A042-8CA0-8D22AB1E5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E8E8175-B93D-7E4B-AC02-01E991E035B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E800493-A04D-C945-AF75-57697787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FD1A0C0-8305-834C-A34B-FFD3E13B0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670DF215-6226-B54E-9C05-200927326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03186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845547-4E81-9A42-A41B-7E8F557B08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10604-5427-BD44-845E-3ECFE691F0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161BED-56BA-F744-A108-667BB3408B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FCAA4D-232A-8C41-A903-CCB239576D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743A705-E123-014E-9198-A096DE37708B}"/>
              </a:ext>
            </a:extLst>
          </p:cNvPr>
          <p:cNvGrpSpPr/>
          <p:nvPr/>
        </p:nvGrpSpPr>
        <p:grpSpPr>
          <a:xfrm>
            <a:off x="6682795" y="5061509"/>
            <a:ext cx="1399388" cy="1387219"/>
            <a:chOff x="10898776" y="452424"/>
            <a:chExt cx="3316979" cy="32881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DE0CFFB-5281-D048-AA1A-F0242FAB8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4AAEF60-8F84-6E4E-B6D2-F55AB1A77507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F97497C-3B3F-B049-AB6E-0B64ACB3F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A52578E-7C91-8F4F-80D2-10D5B0994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1E1B53D-3725-A64D-A77E-33FA6C6B6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7C4DEC-551F-F946-A6FF-08566CDA9822}"/>
              </a:ext>
            </a:extLst>
          </p:cNvPr>
          <p:cNvGrpSpPr/>
          <p:nvPr/>
        </p:nvGrpSpPr>
        <p:grpSpPr>
          <a:xfrm>
            <a:off x="5094695" y="5055288"/>
            <a:ext cx="1399388" cy="1387219"/>
            <a:chOff x="10898776" y="452424"/>
            <a:chExt cx="3316979" cy="328813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EC67153-776D-874A-9DE4-91F2B7FC6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12CB4EC-3105-0C47-9CED-CF22E56C897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7049FF6-9E89-6745-A00D-7C0C85233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15F61F-3134-0D47-A98A-42603A5C5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64116CE-8F93-2846-AD50-1330E2816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BACBF5-C1F0-C346-8F42-60E3D194E8D8}"/>
              </a:ext>
            </a:extLst>
          </p:cNvPr>
          <p:cNvGrpSpPr/>
          <p:nvPr/>
        </p:nvGrpSpPr>
        <p:grpSpPr>
          <a:xfrm>
            <a:off x="2853635" y="3646886"/>
            <a:ext cx="1399388" cy="1387219"/>
            <a:chOff x="10898776" y="452424"/>
            <a:chExt cx="3316979" cy="32881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F1DFD59-8D4C-9A41-AEFA-8CE8E144B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E6B528-B542-D84D-B070-0A7C01498935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EC7D7C9-887E-124A-941B-2760731D0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26A0393-9584-E246-A11D-872CA5C26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327A2A8-2124-3340-98CF-B54560436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03DF70-3CDF-2D42-AB60-D0061F3FC760}"/>
              </a:ext>
            </a:extLst>
          </p:cNvPr>
          <p:cNvGrpSpPr/>
          <p:nvPr/>
        </p:nvGrpSpPr>
        <p:grpSpPr>
          <a:xfrm>
            <a:off x="5218240" y="3140306"/>
            <a:ext cx="1399388" cy="1387219"/>
            <a:chOff x="10898776" y="452424"/>
            <a:chExt cx="3316979" cy="328813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6C423FD-6873-A042-8CA0-8D22AB1E5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E8E8175-B93D-7E4B-AC02-01E991E035B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E800493-A04D-C945-AF75-57697787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FD1A0C0-8305-834C-A34B-FFD3E13B0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670DF215-6226-B54E-9C05-200927326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pic>
        <p:nvPicPr>
          <p:cNvPr id="55" name="Picture 54" descr="A close up of a container&#10;&#10;Description automatically generated">
            <a:extLst>
              <a:ext uri="{FF2B5EF4-FFF2-40B4-BE49-F238E27FC236}">
                <a16:creationId xmlns:a16="http://schemas.microsoft.com/office/drawing/2014/main" id="{15FDDCC5-AFF2-2E47-AEB9-61E6075379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7380014" y="3366019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0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57BCB6-2DC6-4C4D-B77C-B94E90753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2" name="Picture 11" descr="A close up of a container&#10;&#10;Description automatically generated">
            <a:extLst>
              <a:ext uri="{FF2B5EF4-FFF2-40B4-BE49-F238E27FC236}">
                <a16:creationId xmlns:a16="http://schemas.microsoft.com/office/drawing/2014/main" id="{E1F55500-75CA-714D-9B0E-B5C7D86B35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9955471">
            <a:off x="10195335" y="4022205"/>
            <a:ext cx="10668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B27825-5739-5840-A82F-B726D5F05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A6012D-C953-DF4B-84E4-4B3C4FD3E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0E50E3-5CD3-1F44-8925-5A0AD431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20AF4D-ABAB-F348-A229-770EDA77C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3E6A629-1926-5A43-8B37-276D49E29FCA}"/>
              </a:ext>
            </a:extLst>
          </p:cNvPr>
          <p:cNvGrpSpPr/>
          <p:nvPr/>
        </p:nvGrpSpPr>
        <p:grpSpPr>
          <a:xfrm>
            <a:off x="6682795" y="5061509"/>
            <a:ext cx="1399388" cy="1387219"/>
            <a:chOff x="10898776" y="452424"/>
            <a:chExt cx="3316979" cy="328813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03F01AE-BA84-0141-AAC9-53430A14A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D3A81D-6CE5-5C46-80AE-B4BEB8B2FF03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28E4D92-2D93-814B-9132-8EFC0D165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A750767-A403-B54D-88E4-BEFC2498B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BFAD997-F945-9B43-98E6-B5A24A7E0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CEF91C-1804-C04A-B9C7-E5307394736C}"/>
              </a:ext>
            </a:extLst>
          </p:cNvPr>
          <p:cNvGrpSpPr/>
          <p:nvPr/>
        </p:nvGrpSpPr>
        <p:grpSpPr>
          <a:xfrm>
            <a:off x="5094695" y="5055288"/>
            <a:ext cx="1399388" cy="1387219"/>
            <a:chOff x="10898776" y="452424"/>
            <a:chExt cx="3316979" cy="32881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2B23B96-350F-3A40-980B-E1DAB0320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07601AE-902E-A64A-9B22-D23B50F808BC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D663786-CC7A-8C43-B389-98EEDF1F4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C9DB7F9-6FC8-324C-8FD8-29172FAC4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02D023D-6CF3-B449-AA25-C73651C91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CCDF02-3010-BB41-8F03-E8821C937226}"/>
              </a:ext>
            </a:extLst>
          </p:cNvPr>
          <p:cNvGrpSpPr/>
          <p:nvPr/>
        </p:nvGrpSpPr>
        <p:grpSpPr>
          <a:xfrm>
            <a:off x="2853635" y="3646886"/>
            <a:ext cx="1399388" cy="1387219"/>
            <a:chOff x="10898776" y="452424"/>
            <a:chExt cx="3316979" cy="328813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56BF540-6C69-4F4E-AF2A-E1488C2F5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61351B-00F2-0743-8F5E-2BD394D5877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E866403-F3B9-9047-91A5-F42897E9A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D669048-A5D8-0B4F-ADB9-17F32D695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409F11E-BB49-B240-8356-86EC93BED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E67E0BA-A0D2-3844-86DF-C218D4FF5CBD}"/>
              </a:ext>
            </a:extLst>
          </p:cNvPr>
          <p:cNvGrpSpPr/>
          <p:nvPr/>
        </p:nvGrpSpPr>
        <p:grpSpPr>
          <a:xfrm>
            <a:off x="5218240" y="3140306"/>
            <a:ext cx="1399388" cy="1387219"/>
            <a:chOff x="10898776" y="452424"/>
            <a:chExt cx="3316979" cy="32881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46FA3B1-003D-8549-A147-2019E61B1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C33DF92-B43E-FE4E-9F15-383A3EE00A7D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FD190CD-C1DD-B041-8B01-D294B08BB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2F4F5756-C951-564B-8B10-EF451F0EA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9287A3-489B-184C-B342-89AF088B3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30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A78FEC-D0C1-2940-A852-6B9FC1FD1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48378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7649DE-090D-2F47-A6E1-074AFD559B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93" b="90000" l="42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673910">
            <a:off x="10156770" y="4243583"/>
            <a:ext cx="1892688" cy="2044103"/>
          </a:xfrm>
          <a:prstGeom prst="rect">
            <a:avLst/>
          </a:prstGeom>
        </p:spPr>
      </p:pic>
      <p:pic>
        <p:nvPicPr>
          <p:cNvPr id="12" name="Picture 11" descr="A close up of a container&#10;&#10;Description automatically generated">
            <a:extLst>
              <a:ext uri="{FF2B5EF4-FFF2-40B4-BE49-F238E27FC236}">
                <a16:creationId xmlns:a16="http://schemas.microsoft.com/office/drawing/2014/main" id="{E1F55500-75CA-714D-9B0E-B5C7D86B35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 rot="9955471">
            <a:off x="10195335" y="4022205"/>
            <a:ext cx="10668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35544A-7381-CA40-9C2B-F2608EA82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324725-DCD0-F747-9784-D3764AFF4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C85199-48E7-FD45-B576-190560D6A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D0EA4F-16D4-224F-9A44-4C772261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97C517-1A7B-8D4E-95DC-EA61220904BA}"/>
              </a:ext>
            </a:extLst>
          </p:cNvPr>
          <p:cNvGrpSpPr/>
          <p:nvPr/>
        </p:nvGrpSpPr>
        <p:grpSpPr>
          <a:xfrm>
            <a:off x="6682795" y="5061509"/>
            <a:ext cx="1399388" cy="1387219"/>
            <a:chOff x="10898776" y="452424"/>
            <a:chExt cx="3316979" cy="328813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5829D4-7DAB-4049-A64A-DD76B9AA7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7497DE-0D45-1B41-82FF-AB4156A7BB2F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81CC58B-A3ED-0D45-8F14-AF06C7C2D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35EDF99-09C3-EC4B-B06C-E330AB8C4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729712E-20A3-D04F-B7A4-342B7D794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E57AED-28FE-AA47-8ACA-9B4E5EEAB285}"/>
              </a:ext>
            </a:extLst>
          </p:cNvPr>
          <p:cNvGrpSpPr/>
          <p:nvPr/>
        </p:nvGrpSpPr>
        <p:grpSpPr>
          <a:xfrm>
            <a:off x="5094695" y="5055288"/>
            <a:ext cx="1399388" cy="1387219"/>
            <a:chOff x="10898776" y="452424"/>
            <a:chExt cx="3316979" cy="32881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435691-8E6E-724B-A7C7-E94A1BDA9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DA3789-EA7B-EF43-8BDD-99AFDD1AF16D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DDE424B-0918-E144-97F1-0378487F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3469A67-8078-1F4D-A592-8FEEB8E2A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488BD1C-D1D8-6243-8FB5-C8C71CE4A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359E93-9B77-624E-8A00-EF6277DEC331}"/>
              </a:ext>
            </a:extLst>
          </p:cNvPr>
          <p:cNvGrpSpPr/>
          <p:nvPr/>
        </p:nvGrpSpPr>
        <p:grpSpPr>
          <a:xfrm>
            <a:off x="2853635" y="3646886"/>
            <a:ext cx="1399388" cy="1387219"/>
            <a:chOff x="10898776" y="452424"/>
            <a:chExt cx="3316979" cy="328813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A21765-E957-1C43-A80E-3C9B12E5A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9FDC96-6F22-3641-BBFF-661022934C6D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FC4C8BC-70F8-8F44-B84A-229B579F0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58EED53-19E3-8B46-9883-A88C6DB3C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D460DC8-368A-854F-B5AE-C8BD0E865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5D67CE-7367-1E40-8FA6-620A609F7DB7}"/>
              </a:ext>
            </a:extLst>
          </p:cNvPr>
          <p:cNvGrpSpPr/>
          <p:nvPr/>
        </p:nvGrpSpPr>
        <p:grpSpPr>
          <a:xfrm>
            <a:off x="5218240" y="3140306"/>
            <a:ext cx="1399388" cy="1387219"/>
            <a:chOff x="10898776" y="452424"/>
            <a:chExt cx="3316979" cy="32881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407C03F-AACA-3249-AE20-581AECF81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1CA7F94-7920-FA43-BB88-FBF1481B0C9E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6615BAF-23DB-194C-9EDF-B5BA308FE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1AE6776-B707-6B43-85FA-7F0057EDF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00BE990-42F1-1C42-ABE9-995AFA1ED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1629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845547-4E81-9A42-A41B-7E8F557B08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10604-5427-BD44-845E-3ECFE691F0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161BED-56BA-F744-A108-667BB3408B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FCAA4D-232A-8C41-A903-CCB239576D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743A705-E123-014E-9198-A096DE37708B}"/>
              </a:ext>
            </a:extLst>
          </p:cNvPr>
          <p:cNvGrpSpPr/>
          <p:nvPr/>
        </p:nvGrpSpPr>
        <p:grpSpPr>
          <a:xfrm>
            <a:off x="6682795" y="5061509"/>
            <a:ext cx="1399388" cy="1387219"/>
            <a:chOff x="10898776" y="452424"/>
            <a:chExt cx="3316979" cy="32881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DE0CFFB-5281-D048-AA1A-F0242FAB8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4AAEF60-8F84-6E4E-B6D2-F55AB1A77507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F97497C-3B3F-B049-AB6E-0B64ACB3F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A52578E-7C91-8F4F-80D2-10D5B0994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1E1B53D-3725-A64D-A77E-33FA6C6B6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7C4DEC-551F-F946-A6FF-08566CDA9822}"/>
              </a:ext>
            </a:extLst>
          </p:cNvPr>
          <p:cNvGrpSpPr/>
          <p:nvPr/>
        </p:nvGrpSpPr>
        <p:grpSpPr>
          <a:xfrm>
            <a:off x="5094695" y="5055288"/>
            <a:ext cx="1399388" cy="1387219"/>
            <a:chOff x="10898776" y="452424"/>
            <a:chExt cx="3316979" cy="328813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EC67153-776D-874A-9DE4-91F2B7FC6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12CB4EC-3105-0C47-9CED-CF22E56C897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7049FF6-9E89-6745-A00D-7C0C85233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15F61F-3134-0D47-A98A-42603A5C5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64116CE-8F93-2846-AD50-1330E2816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BACBF5-C1F0-C346-8F42-60E3D194E8D8}"/>
              </a:ext>
            </a:extLst>
          </p:cNvPr>
          <p:cNvGrpSpPr/>
          <p:nvPr/>
        </p:nvGrpSpPr>
        <p:grpSpPr>
          <a:xfrm>
            <a:off x="2853635" y="3646886"/>
            <a:ext cx="1399388" cy="1387219"/>
            <a:chOff x="10898776" y="452424"/>
            <a:chExt cx="3316979" cy="32881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F1DFD59-8D4C-9A41-AEFA-8CE8E144B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E6B528-B542-D84D-B070-0A7C01498935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EC7D7C9-887E-124A-941B-2760731D0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26A0393-9584-E246-A11D-872CA5C26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327A2A8-2124-3340-98CF-B54560436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03DF70-3CDF-2D42-AB60-D0061F3FC760}"/>
              </a:ext>
            </a:extLst>
          </p:cNvPr>
          <p:cNvGrpSpPr/>
          <p:nvPr/>
        </p:nvGrpSpPr>
        <p:grpSpPr>
          <a:xfrm>
            <a:off x="5218240" y="3140306"/>
            <a:ext cx="1399388" cy="1387219"/>
            <a:chOff x="10898776" y="452424"/>
            <a:chExt cx="3316979" cy="328813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6C423FD-6873-A042-8CA0-8D22AB1E5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E8E8175-B93D-7E4B-AC02-01E991E035B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E800493-A04D-C945-AF75-57697787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FD1A0C0-8305-834C-A34B-FFD3E13B0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670DF215-6226-B54E-9C05-200927326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pic>
        <p:nvPicPr>
          <p:cNvPr id="56" name="Picture 55" descr="A picture containing indoor&#10;&#10;Description automatically generated">
            <a:extLst>
              <a:ext uri="{FF2B5EF4-FFF2-40B4-BE49-F238E27FC236}">
                <a16:creationId xmlns:a16="http://schemas.microsoft.com/office/drawing/2014/main" id="{F95186C0-4B55-0F4A-9741-522FCD19E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55" name="Picture 54" descr="A close up of a container&#10;&#10;Description automatically generated">
            <a:extLst>
              <a:ext uri="{FF2B5EF4-FFF2-40B4-BE49-F238E27FC236}">
                <a16:creationId xmlns:a16="http://schemas.microsoft.com/office/drawing/2014/main" id="{15FDDCC5-AFF2-2E47-AEB9-61E6075379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96629" y="4521888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8E084-B6DF-D142-AC28-592A870D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67611" y="-1224642"/>
            <a:ext cx="6857999" cy="93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9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5EC2E4-CD4B-A041-A944-C8DC9B46D1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65" y="3300108"/>
            <a:ext cx="5999006" cy="325614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12" name="Picture 11" descr="A close up of a container&#10;&#10;Description automatically generated">
            <a:extLst>
              <a:ext uri="{FF2B5EF4-FFF2-40B4-BE49-F238E27FC236}">
                <a16:creationId xmlns:a16="http://schemas.microsoft.com/office/drawing/2014/main" id="{E1F55500-75CA-714D-9B0E-B5C7D86B35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9234723" y="4476600"/>
            <a:ext cx="1066800" cy="1066800"/>
          </a:xfrm>
          <a:prstGeom prst="rect">
            <a:avLst/>
          </a:prstGeom>
        </p:spPr>
      </p:pic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F8F0A933-160F-CE46-BB8E-85B50EF7C9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2016513" y="1767789"/>
            <a:ext cx="1459242" cy="25604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257F0-1777-B148-828B-0C3C68C90A1F}"/>
              </a:ext>
            </a:extLst>
          </p:cNvPr>
          <p:cNvGrpSpPr/>
          <p:nvPr/>
        </p:nvGrpSpPr>
        <p:grpSpPr>
          <a:xfrm>
            <a:off x="599988" y="1445787"/>
            <a:ext cx="1524667" cy="2422566"/>
            <a:chOff x="8384254" y="3099165"/>
            <a:chExt cx="1524667" cy="2422566"/>
          </a:xfrm>
        </p:grpSpPr>
        <p:pic>
          <p:nvPicPr>
            <p:cNvPr id="27" name="Picture 2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82FCD87D-E5B3-BA40-AADC-8002BFBD4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830320-965D-8E46-9031-2CDE252B1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C64BD26-BB34-164E-B521-922B3445B7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2479942" y="2845506"/>
            <a:ext cx="250530" cy="2004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C04FA07-FEF2-CF43-80BF-8295EA796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8665">
            <a:off x="1202667" y="2552482"/>
            <a:ext cx="365327" cy="2922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74B531-BFA4-C648-A687-E70FC3EF11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EA5B47-705B-5943-8FE7-CFCCF3F670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02AAB-3366-5144-BD83-CE874BEEA1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939CFA-4148-1A4D-A0E0-EB1B1CAD86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8F98DC-3B7C-FA4A-BC1E-06C263A928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pic>
        <p:nvPicPr>
          <p:cNvPr id="64" name="Picture 63" descr="A close up of a container&#10;&#10;Description automatically generated">
            <a:extLst>
              <a:ext uri="{FF2B5EF4-FFF2-40B4-BE49-F238E27FC236}">
                <a16:creationId xmlns:a16="http://schemas.microsoft.com/office/drawing/2014/main" id="{41919F81-DCA6-4472-ACC1-799ABBA7ED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2684843" y="3401899"/>
            <a:ext cx="1066800" cy="1066800"/>
          </a:xfrm>
          <a:prstGeom prst="rect">
            <a:avLst/>
          </a:prstGeom>
        </p:spPr>
      </p:pic>
      <p:pic>
        <p:nvPicPr>
          <p:cNvPr id="65" name="Picture 64" descr="A close up of a container&#10;&#10;Description automatically generated">
            <a:extLst>
              <a:ext uri="{FF2B5EF4-FFF2-40B4-BE49-F238E27FC236}">
                <a16:creationId xmlns:a16="http://schemas.microsoft.com/office/drawing/2014/main" id="{82F2514A-A09D-46BD-B57E-C79681B9AA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79181" y="2697133"/>
            <a:ext cx="1066800" cy="1066800"/>
          </a:xfrm>
          <a:prstGeom prst="rect">
            <a:avLst/>
          </a:prstGeom>
        </p:spPr>
      </p:pic>
      <p:pic>
        <p:nvPicPr>
          <p:cNvPr id="25" name="Picture 24" descr="A picture containing indoor&#10;&#10;Description automatically generated">
            <a:extLst>
              <a:ext uri="{FF2B5EF4-FFF2-40B4-BE49-F238E27FC236}">
                <a16:creationId xmlns:a16="http://schemas.microsoft.com/office/drawing/2014/main" id="{B4EA31A5-6E60-7D4A-9A22-38694E51347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553793" y="4149719"/>
            <a:ext cx="1365662" cy="24225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831664-3611-9F45-998A-1E6F011445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8301" y="5077071"/>
            <a:ext cx="352798" cy="217106"/>
          </a:xfrm>
          <a:prstGeom prst="rect">
            <a:avLst/>
          </a:prstGeom>
        </p:spPr>
      </p:pic>
      <p:pic>
        <p:nvPicPr>
          <p:cNvPr id="63" name="Picture 62" descr="A close up of a container&#10;&#10;Description automatically generated">
            <a:extLst>
              <a:ext uri="{FF2B5EF4-FFF2-40B4-BE49-F238E27FC236}">
                <a16:creationId xmlns:a16="http://schemas.microsoft.com/office/drawing/2014/main" id="{CCCE9B15-B65A-4D8B-B1AF-CF3C46526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1236099" y="5414483"/>
            <a:ext cx="1066800" cy="1066800"/>
          </a:xfrm>
          <a:prstGeom prst="rect">
            <a:avLst/>
          </a:prstGeom>
        </p:spPr>
      </p:pic>
      <p:pic>
        <p:nvPicPr>
          <p:cNvPr id="23" name="Picture 22" descr="A picture containing indoor&#10;&#10;Description automatically generated">
            <a:extLst>
              <a:ext uri="{FF2B5EF4-FFF2-40B4-BE49-F238E27FC236}">
                <a16:creationId xmlns:a16="http://schemas.microsoft.com/office/drawing/2014/main" id="{1E54954F-2226-FD4E-8738-8519FCF0026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2890446" y="4324010"/>
            <a:ext cx="1145362" cy="22768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F53C0F-8D27-1D42-BF91-DAC38B7F18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7128">
            <a:off x="3421445" y="5309307"/>
            <a:ext cx="246576" cy="225134"/>
          </a:xfrm>
          <a:prstGeom prst="rect">
            <a:avLst/>
          </a:prstGeom>
        </p:spPr>
      </p:pic>
      <p:pic>
        <p:nvPicPr>
          <p:cNvPr id="62" name="Picture 61" descr="A close up of a container&#10;&#10;Description automatically generated">
            <a:extLst>
              <a:ext uri="{FF2B5EF4-FFF2-40B4-BE49-F238E27FC236}">
                <a16:creationId xmlns:a16="http://schemas.microsoft.com/office/drawing/2014/main" id="{6235A92F-6A11-4E02-9CE9-8AC68B47F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3599488" y="5715878"/>
            <a:ext cx="1066800" cy="1066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3392F7-6549-F64B-879E-7E7A997D5F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9966739" y="3933252"/>
            <a:ext cx="311077" cy="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9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845547-4E81-9A42-A41B-7E8F557B08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10604-5427-BD44-845E-3ECFE691F0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161BED-56BA-F744-A108-667BB3408B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FCAA4D-232A-8C41-A903-CCB239576D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743A705-E123-014E-9198-A096DE37708B}"/>
              </a:ext>
            </a:extLst>
          </p:cNvPr>
          <p:cNvGrpSpPr/>
          <p:nvPr/>
        </p:nvGrpSpPr>
        <p:grpSpPr>
          <a:xfrm>
            <a:off x="6682795" y="5061509"/>
            <a:ext cx="1399388" cy="1387219"/>
            <a:chOff x="10898776" y="452424"/>
            <a:chExt cx="3316979" cy="32881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DE0CFFB-5281-D048-AA1A-F0242FAB8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4AAEF60-8F84-6E4E-B6D2-F55AB1A77507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F97497C-3B3F-B049-AB6E-0B64ACB3F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A52578E-7C91-8F4F-80D2-10D5B0994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1E1B53D-3725-A64D-A77E-33FA6C6B6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7C4DEC-551F-F946-A6FF-08566CDA9822}"/>
              </a:ext>
            </a:extLst>
          </p:cNvPr>
          <p:cNvGrpSpPr/>
          <p:nvPr/>
        </p:nvGrpSpPr>
        <p:grpSpPr>
          <a:xfrm>
            <a:off x="5094695" y="5055288"/>
            <a:ext cx="1399388" cy="1387219"/>
            <a:chOff x="10898776" y="452424"/>
            <a:chExt cx="3316979" cy="328813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EC67153-776D-874A-9DE4-91F2B7FC6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12CB4EC-3105-0C47-9CED-CF22E56C897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7049FF6-9E89-6745-A00D-7C0C85233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15F61F-3134-0D47-A98A-42603A5C5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64116CE-8F93-2846-AD50-1330E2816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BACBF5-C1F0-C346-8F42-60E3D194E8D8}"/>
              </a:ext>
            </a:extLst>
          </p:cNvPr>
          <p:cNvGrpSpPr/>
          <p:nvPr/>
        </p:nvGrpSpPr>
        <p:grpSpPr>
          <a:xfrm>
            <a:off x="2853635" y="3646886"/>
            <a:ext cx="1399388" cy="1387219"/>
            <a:chOff x="10898776" y="452424"/>
            <a:chExt cx="3316979" cy="32881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F1DFD59-8D4C-9A41-AEFA-8CE8E144B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E6B528-B542-D84D-B070-0A7C01498935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EC7D7C9-887E-124A-941B-2760731D0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26A0393-9584-E246-A11D-872CA5C26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327A2A8-2124-3340-98CF-B54560436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03DF70-3CDF-2D42-AB60-D0061F3FC760}"/>
              </a:ext>
            </a:extLst>
          </p:cNvPr>
          <p:cNvGrpSpPr/>
          <p:nvPr/>
        </p:nvGrpSpPr>
        <p:grpSpPr>
          <a:xfrm>
            <a:off x="5218240" y="3140306"/>
            <a:ext cx="1399388" cy="1387219"/>
            <a:chOff x="10898776" y="452424"/>
            <a:chExt cx="3316979" cy="328813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6C423FD-6873-A042-8CA0-8D22AB1E5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E8E8175-B93D-7E4B-AC02-01E991E035B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E800493-A04D-C945-AF75-57697787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FD1A0C0-8305-834C-A34B-FFD3E13B0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670DF215-6226-B54E-9C05-200927326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pic>
        <p:nvPicPr>
          <p:cNvPr id="56" name="Picture 55" descr="A picture containing indoor&#10;&#10;Description automatically generated">
            <a:extLst>
              <a:ext uri="{FF2B5EF4-FFF2-40B4-BE49-F238E27FC236}">
                <a16:creationId xmlns:a16="http://schemas.microsoft.com/office/drawing/2014/main" id="{F95186C0-4B55-0F4A-9741-522FCD19E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55" name="Picture 54" descr="A close up of a container&#10;&#10;Description automatically generated">
            <a:extLst>
              <a:ext uri="{FF2B5EF4-FFF2-40B4-BE49-F238E27FC236}">
                <a16:creationId xmlns:a16="http://schemas.microsoft.com/office/drawing/2014/main" id="{15FDDCC5-AFF2-2E47-AEB9-61E6075379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96629" y="4521888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5EC2E4-CD4B-A041-A944-C8DC9B46D1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65" y="3300108"/>
            <a:ext cx="5999006" cy="325614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12" name="Picture 11" descr="A close up of a container&#10;&#10;Description automatically generated">
            <a:extLst>
              <a:ext uri="{FF2B5EF4-FFF2-40B4-BE49-F238E27FC236}">
                <a16:creationId xmlns:a16="http://schemas.microsoft.com/office/drawing/2014/main" id="{E1F55500-75CA-714D-9B0E-B5C7D86B35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9234723" y="4476600"/>
            <a:ext cx="1066800" cy="1066800"/>
          </a:xfrm>
          <a:prstGeom prst="rect">
            <a:avLst/>
          </a:prstGeom>
        </p:spPr>
      </p:pic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F8F0A933-160F-CE46-BB8E-85B50EF7C9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2016513" y="1767789"/>
            <a:ext cx="1459242" cy="25604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257F0-1777-B148-828B-0C3C68C90A1F}"/>
              </a:ext>
            </a:extLst>
          </p:cNvPr>
          <p:cNvGrpSpPr/>
          <p:nvPr/>
        </p:nvGrpSpPr>
        <p:grpSpPr>
          <a:xfrm>
            <a:off x="599988" y="1445787"/>
            <a:ext cx="1524667" cy="2422566"/>
            <a:chOff x="8384254" y="3099165"/>
            <a:chExt cx="1524667" cy="2422566"/>
          </a:xfrm>
        </p:grpSpPr>
        <p:pic>
          <p:nvPicPr>
            <p:cNvPr id="27" name="Picture 2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82FCD87D-E5B3-BA40-AADC-8002BFBD4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830320-965D-8E46-9031-2CDE252B1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C64BD26-BB34-164E-B521-922B3445B7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2479942" y="2845506"/>
            <a:ext cx="250530" cy="2004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C04FA07-FEF2-CF43-80BF-8295EA796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8665">
            <a:off x="1202667" y="2552482"/>
            <a:ext cx="365327" cy="2922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74B531-BFA4-C648-A687-E70FC3EF11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EA5B47-705B-5943-8FE7-CFCCF3F670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02AAB-3366-5144-BD83-CE874BEEA1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939CFA-4148-1A4D-A0E0-EB1B1CAD86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8F98DC-3B7C-FA4A-BC1E-06C263A928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pic>
        <p:nvPicPr>
          <p:cNvPr id="64" name="Picture 63" descr="A close up of a container&#10;&#10;Description automatically generated">
            <a:extLst>
              <a:ext uri="{FF2B5EF4-FFF2-40B4-BE49-F238E27FC236}">
                <a16:creationId xmlns:a16="http://schemas.microsoft.com/office/drawing/2014/main" id="{41919F81-DCA6-4472-ACC1-799ABBA7ED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2684843" y="3401899"/>
            <a:ext cx="1066800" cy="1066800"/>
          </a:xfrm>
          <a:prstGeom prst="rect">
            <a:avLst/>
          </a:prstGeom>
        </p:spPr>
      </p:pic>
      <p:pic>
        <p:nvPicPr>
          <p:cNvPr id="65" name="Picture 64" descr="A close up of a container&#10;&#10;Description automatically generated">
            <a:extLst>
              <a:ext uri="{FF2B5EF4-FFF2-40B4-BE49-F238E27FC236}">
                <a16:creationId xmlns:a16="http://schemas.microsoft.com/office/drawing/2014/main" id="{82F2514A-A09D-46BD-B57E-C79681B9AA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79181" y="2697133"/>
            <a:ext cx="1066800" cy="1066800"/>
          </a:xfrm>
          <a:prstGeom prst="rect">
            <a:avLst/>
          </a:prstGeom>
        </p:spPr>
      </p:pic>
      <p:pic>
        <p:nvPicPr>
          <p:cNvPr id="25" name="Picture 24" descr="A picture containing indoor&#10;&#10;Description automatically generated">
            <a:extLst>
              <a:ext uri="{FF2B5EF4-FFF2-40B4-BE49-F238E27FC236}">
                <a16:creationId xmlns:a16="http://schemas.microsoft.com/office/drawing/2014/main" id="{B4EA31A5-6E60-7D4A-9A22-38694E51347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553793" y="4149719"/>
            <a:ext cx="1365662" cy="24225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831664-3611-9F45-998A-1E6F011445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8301" y="5077071"/>
            <a:ext cx="352798" cy="217106"/>
          </a:xfrm>
          <a:prstGeom prst="rect">
            <a:avLst/>
          </a:prstGeom>
        </p:spPr>
      </p:pic>
      <p:pic>
        <p:nvPicPr>
          <p:cNvPr id="63" name="Picture 62" descr="A close up of a container&#10;&#10;Description automatically generated">
            <a:extLst>
              <a:ext uri="{FF2B5EF4-FFF2-40B4-BE49-F238E27FC236}">
                <a16:creationId xmlns:a16="http://schemas.microsoft.com/office/drawing/2014/main" id="{CCCE9B15-B65A-4D8B-B1AF-CF3C46526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1236099" y="5414483"/>
            <a:ext cx="1066800" cy="1066800"/>
          </a:xfrm>
          <a:prstGeom prst="rect">
            <a:avLst/>
          </a:prstGeom>
        </p:spPr>
      </p:pic>
      <p:pic>
        <p:nvPicPr>
          <p:cNvPr id="23" name="Picture 22" descr="A picture containing indoor&#10;&#10;Description automatically generated">
            <a:extLst>
              <a:ext uri="{FF2B5EF4-FFF2-40B4-BE49-F238E27FC236}">
                <a16:creationId xmlns:a16="http://schemas.microsoft.com/office/drawing/2014/main" id="{1E54954F-2226-FD4E-8738-8519FCF0026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2890446" y="4324010"/>
            <a:ext cx="1145362" cy="22768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F53C0F-8D27-1D42-BF91-DAC38B7F18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7128">
            <a:off x="3421445" y="5309307"/>
            <a:ext cx="246576" cy="225134"/>
          </a:xfrm>
          <a:prstGeom prst="rect">
            <a:avLst/>
          </a:prstGeom>
        </p:spPr>
      </p:pic>
      <p:pic>
        <p:nvPicPr>
          <p:cNvPr id="62" name="Picture 61" descr="A close up of a container&#10;&#10;Description automatically generated">
            <a:extLst>
              <a:ext uri="{FF2B5EF4-FFF2-40B4-BE49-F238E27FC236}">
                <a16:creationId xmlns:a16="http://schemas.microsoft.com/office/drawing/2014/main" id="{6235A92F-6A11-4E02-9CE9-8AC68B47F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3599488" y="5715878"/>
            <a:ext cx="1066800" cy="1066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3392F7-6549-F64B-879E-7E7A997D5F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9966739" y="3933252"/>
            <a:ext cx="311077" cy="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B03F2E5E-A632-5341-87C2-113EE6784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0D4E190-FCE3-F944-B885-59CE329456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C0DCBD-2245-5445-8209-ACCDA78DB7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D15EC3-BF4A-564F-8A89-AF7D509E63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A2BD4C-4902-104F-906E-80AAF25BB4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FB2CD8-3981-4244-8F68-D7738B361F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00F7AC2-12D1-4EE7-B68E-350465E8427F}"/>
              </a:ext>
            </a:extLst>
          </p:cNvPr>
          <p:cNvGrpSpPr/>
          <p:nvPr/>
        </p:nvGrpSpPr>
        <p:grpSpPr>
          <a:xfrm>
            <a:off x="2595313" y="5457111"/>
            <a:ext cx="1399388" cy="1387219"/>
            <a:chOff x="10898776" y="452424"/>
            <a:chExt cx="3316979" cy="328813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7078FEA-8EB6-4DEA-99CC-C9323B834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A622AF-8B50-4FFE-8F6E-7676653D56AF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DDC88A3-AA1A-4B22-AFF8-672FE9D97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C570884-DC90-42F4-8B84-BDD2868DE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484D116-2857-410F-9EBB-E4900D789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DBB1CB-797E-46DE-8461-AE8A470D89CB}"/>
              </a:ext>
            </a:extLst>
          </p:cNvPr>
          <p:cNvGrpSpPr/>
          <p:nvPr/>
        </p:nvGrpSpPr>
        <p:grpSpPr>
          <a:xfrm>
            <a:off x="3548753" y="5441912"/>
            <a:ext cx="1399388" cy="1387219"/>
            <a:chOff x="10898776" y="452424"/>
            <a:chExt cx="3316979" cy="328813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4481A8-D96E-486A-B98C-D52AB1447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FF2A7D-89CF-41E9-9FE3-CF718CE20E0A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9B0F4B5-83B8-4D49-8983-603DD36A1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DAD32FA5-7E50-48F3-BE51-F51F9E822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8F0FA8A-BED5-4F66-B1BD-06344E0D0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ABBFCB-93AE-4804-9B77-4049D99385BD}"/>
              </a:ext>
            </a:extLst>
          </p:cNvPr>
          <p:cNvGrpSpPr/>
          <p:nvPr/>
        </p:nvGrpSpPr>
        <p:grpSpPr>
          <a:xfrm>
            <a:off x="3053777" y="5392422"/>
            <a:ext cx="1399388" cy="1387219"/>
            <a:chOff x="10898776" y="452424"/>
            <a:chExt cx="3316979" cy="328813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94A5D76-9940-47E7-B201-9AE78ED5F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C4F24D6-7949-41DD-8B35-98E53CEF2567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51EB634-9F32-49FD-A0FA-5CE999511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57B4A89-FC3C-4E04-80CD-12415A23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204BCDA7-5162-4F1A-A033-2A98CD8D3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BE3247-9613-4657-AE7E-7C5D9BBC65E0}"/>
              </a:ext>
            </a:extLst>
          </p:cNvPr>
          <p:cNvGrpSpPr/>
          <p:nvPr/>
        </p:nvGrpSpPr>
        <p:grpSpPr>
          <a:xfrm>
            <a:off x="3314140" y="5682829"/>
            <a:ext cx="1399388" cy="1387219"/>
            <a:chOff x="10898776" y="452424"/>
            <a:chExt cx="3316979" cy="328813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4A4D44-EFC8-4C4F-A730-AA6543427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BBB891F-3C0D-4FDC-843D-8DD738E7AD19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D9069F4-B1B2-479D-B1B0-86BB6A71C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4958DA2-BCDC-42D2-9224-76E552531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24B37D3-B9F5-4344-B3DF-FE8607A3C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470B9C-BB6B-4B36-8107-B518E79B5E28}"/>
              </a:ext>
            </a:extLst>
          </p:cNvPr>
          <p:cNvGrpSpPr/>
          <p:nvPr/>
        </p:nvGrpSpPr>
        <p:grpSpPr>
          <a:xfrm>
            <a:off x="8840555" y="5457111"/>
            <a:ext cx="1399388" cy="1387219"/>
            <a:chOff x="10898776" y="452424"/>
            <a:chExt cx="3316979" cy="328813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7590088-6377-4F6F-B571-86C8FB2FD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8B354D-BA90-448F-B4B5-B482A307616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11BD888-1395-419E-986D-572E016A1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67F9950A-1DF6-4042-AC81-81EEAEF80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4355AE96-8A2E-431F-8B7B-A7786F51C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2850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74B531-BFA4-C648-A687-E70FC3EF11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EA5B47-705B-5943-8FE7-CFCCF3F670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02AAB-3366-5144-BD83-CE874BEEA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939CFA-4148-1A4D-A0E0-EB1B1CAD8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8F98DC-3B7C-FA4A-BC1E-06C263A92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5DA501-27AC-4584-8D9C-2BBF5D9C7156}"/>
              </a:ext>
            </a:extLst>
          </p:cNvPr>
          <p:cNvGrpSpPr/>
          <p:nvPr/>
        </p:nvGrpSpPr>
        <p:grpSpPr>
          <a:xfrm>
            <a:off x="8884426" y="4369037"/>
            <a:ext cx="1399388" cy="1387219"/>
            <a:chOff x="10898776" y="452424"/>
            <a:chExt cx="3316979" cy="32881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C84EA0-E609-4695-B591-2B05C4705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7919EE2-3AB3-410D-A12E-A0A2CE99DC7D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B879770-4013-48E9-83BB-45AB43CBA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56053F4-F373-4A40-B256-71B43F780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6CA120-54A4-4A10-B343-24A33C538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983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74B531-BFA4-C648-A687-E70FC3EF11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EA5B47-705B-5943-8FE7-CFCCF3F670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02AAB-3366-5144-BD83-CE874BEEA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939CFA-4148-1A4D-A0E0-EB1B1CAD8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8F98DC-3B7C-FA4A-BC1E-06C263A92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pic>
        <p:nvPicPr>
          <p:cNvPr id="18" name="Picture 17" descr="A close up of a container&#10;&#10;Description automatically generated">
            <a:extLst>
              <a:ext uri="{FF2B5EF4-FFF2-40B4-BE49-F238E27FC236}">
                <a16:creationId xmlns:a16="http://schemas.microsoft.com/office/drawing/2014/main" id="{330E3472-0D13-2349-A407-4AAAE002DF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196629" y="4521888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31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DFB4-FA9E-F642-ACA3-FFCE8D51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09F8-880D-FF4E-A3C4-BEEF6261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09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7B2C324-577C-3145-B88B-D8D69EBDCA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99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ECBD89-AA69-4C4C-B862-9043A67FB00D}"/>
              </a:ext>
            </a:extLst>
          </p:cNvPr>
          <p:cNvGrpSpPr/>
          <p:nvPr/>
        </p:nvGrpSpPr>
        <p:grpSpPr>
          <a:xfrm>
            <a:off x="7272339" y="3187554"/>
            <a:ext cx="1399388" cy="1387219"/>
            <a:chOff x="10898776" y="452424"/>
            <a:chExt cx="3316979" cy="32881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97C2B4-7F97-2349-8A0F-E865DC730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7A400C8-FF3E-2344-9A43-9F43CDF48F86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ED8215B-4667-0D44-8EBF-D29EFEDEB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4D474CF-847E-A847-BAD0-566EAB022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7096844-419C-5F4D-9E67-3CBBA7D3E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093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ECBD89-AA69-4C4C-B862-9043A67FB00D}"/>
              </a:ext>
            </a:extLst>
          </p:cNvPr>
          <p:cNvGrpSpPr/>
          <p:nvPr/>
        </p:nvGrpSpPr>
        <p:grpSpPr>
          <a:xfrm>
            <a:off x="7272339" y="3187554"/>
            <a:ext cx="1399388" cy="1387219"/>
            <a:chOff x="10898776" y="452424"/>
            <a:chExt cx="3316979" cy="32881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97C2B4-7F97-2349-8A0F-E865DC730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7A400C8-FF3E-2344-9A43-9F43CDF48F86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ED8215B-4667-0D44-8EBF-D29EFEDEB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4D474CF-847E-A847-BAD0-566EAB022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7096844-419C-5F4D-9E67-3CBBA7D3E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81F2024-C891-9144-9B9D-3BD9E9052A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B13264-F71A-1341-A242-46392E58EE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01129B-EBF4-034D-8D0A-9B97AE6BD5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971295-B355-6340-9D5A-DE9DCB5798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7A721-C985-3A44-89E3-E8010FF2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93982" y="-1224642"/>
            <a:ext cx="6857999" cy="93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36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ECBD89-AA69-4C4C-B862-9043A67FB00D}"/>
              </a:ext>
            </a:extLst>
          </p:cNvPr>
          <p:cNvGrpSpPr/>
          <p:nvPr/>
        </p:nvGrpSpPr>
        <p:grpSpPr>
          <a:xfrm>
            <a:off x="7272339" y="3187554"/>
            <a:ext cx="1399388" cy="1387219"/>
            <a:chOff x="10898776" y="452424"/>
            <a:chExt cx="3316979" cy="32881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97C2B4-7F97-2349-8A0F-E865DC730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7A400C8-FF3E-2344-9A43-9F43CDF48F86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ED8215B-4667-0D44-8EBF-D29EFEDEB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4D474CF-847E-A847-BAD0-566EAB022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7096844-419C-5F4D-9E67-3CBBA7D3E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3845547-4E81-9A42-A41B-7E8F557B08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10604-5427-BD44-845E-3ECFE691F0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161BED-56BA-F744-A108-667BB3408B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FCAA4D-232A-8C41-A903-CCB239576D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51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7733332" y="1917930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1A972-5245-884E-8D64-315E24A3A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845547-4E81-9A42-A41B-7E8F557B08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10604-5427-BD44-845E-3ECFE691F0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161BED-56BA-F744-A108-667BB3408B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FCAA4D-232A-8C41-A903-CCB239576D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pic>
        <p:nvPicPr>
          <p:cNvPr id="55" name="Picture 54" descr="A close up of a container&#10;&#10;Description automatically generated">
            <a:extLst>
              <a:ext uri="{FF2B5EF4-FFF2-40B4-BE49-F238E27FC236}">
                <a16:creationId xmlns:a16="http://schemas.microsoft.com/office/drawing/2014/main" id="{15FDDCC5-AFF2-2E47-AEB9-61E6075379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7380014" y="3366019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87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57BCB6-2DC6-4C4D-B77C-B94E90753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2" name="Picture 11" descr="A close up of a container&#10;&#10;Description automatically generated">
            <a:extLst>
              <a:ext uri="{FF2B5EF4-FFF2-40B4-BE49-F238E27FC236}">
                <a16:creationId xmlns:a16="http://schemas.microsoft.com/office/drawing/2014/main" id="{E1F55500-75CA-714D-9B0E-B5C7D86B35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9955471">
            <a:off x="10195335" y="4022205"/>
            <a:ext cx="10668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B27825-5739-5840-A82F-B726D5F05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A6012D-C953-DF4B-84E4-4B3C4FD3E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0E50E3-5CD3-1F44-8925-5A0AD431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20AF4D-ABAB-F348-A229-770EDA77C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2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A78FEC-D0C1-2940-A852-6B9FC1FD1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48378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7649DE-090D-2F47-A6E1-074AFD559B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93" b="90000" l="42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673910">
            <a:off x="10156770" y="4243583"/>
            <a:ext cx="1892688" cy="2044103"/>
          </a:xfrm>
          <a:prstGeom prst="rect">
            <a:avLst/>
          </a:prstGeom>
        </p:spPr>
      </p:pic>
      <p:pic>
        <p:nvPicPr>
          <p:cNvPr id="12" name="Picture 11" descr="A close up of a container&#10;&#10;Description automatically generated">
            <a:extLst>
              <a:ext uri="{FF2B5EF4-FFF2-40B4-BE49-F238E27FC236}">
                <a16:creationId xmlns:a16="http://schemas.microsoft.com/office/drawing/2014/main" id="{E1F55500-75CA-714D-9B0E-B5C7D86B35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 rot="9955471">
            <a:off x="10195335" y="4022205"/>
            <a:ext cx="10668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35544A-7381-CA40-9C2B-F2608EA82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324725-DCD0-F747-9784-D3764AFF4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C85199-48E7-FD45-B576-190560D6A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D0EA4F-16D4-224F-9A44-4C772261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51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A78FEC-D0C1-2940-A852-6B9FC1FD1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48378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C35544A-7381-CA40-9C2B-F2608EA82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324725-DCD0-F747-9784-D3764AFF4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C85199-48E7-FD45-B576-190560D6A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D0EA4F-16D4-224F-9A44-4C772261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pic>
        <p:nvPicPr>
          <p:cNvPr id="49" name="Picture 48" descr="A close up of a container&#10;&#10;Description automatically generated">
            <a:extLst>
              <a:ext uri="{FF2B5EF4-FFF2-40B4-BE49-F238E27FC236}">
                <a16:creationId xmlns:a16="http://schemas.microsoft.com/office/drawing/2014/main" id="{2DAECC94-E884-2242-BCD7-32D2C93B48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9217014" y="453537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5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5EC2E4-CD4B-A041-A944-C8DC9B46D1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65" y="3300108"/>
            <a:ext cx="5999006" cy="325614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12" name="Picture 11" descr="A close up of a container&#10;&#10;Description automatically generated">
            <a:extLst>
              <a:ext uri="{FF2B5EF4-FFF2-40B4-BE49-F238E27FC236}">
                <a16:creationId xmlns:a16="http://schemas.microsoft.com/office/drawing/2014/main" id="{E1F55500-75CA-714D-9B0E-B5C7D86B35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9234723" y="4476600"/>
            <a:ext cx="1066800" cy="1066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74B531-BFA4-C648-A687-E70FC3EF1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EA5B47-705B-5943-8FE7-CFCCF3F670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02AAB-3366-5144-BD83-CE874BEEA1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939CFA-4148-1A4D-A0E0-EB1B1CAD86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8F98DC-3B7C-FA4A-BC1E-06C263A928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F6F6AD0C-23E1-DB4E-80A4-364B4993A61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2016513" y="1767789"/>
            <a:ext cx="1459242" cy="256046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7C7EC9F-63B3-F849-A201-655FBCB3BC5F}"/>
              </a:ext>
            </a:extLst>
          </p:cNvPr>
          <p:cNvGrpSpPr/>
          <p:nvPr/>
        </p:nvGrpSpPr>
        <p:grpSpPr>
          <a:xfrm>
            <a:off x="599988" y="1445787"/>
            <a:ext cx="1524667" cy="2422566"/>
            <a:chOff x="8384254" y="3099165"/>
            <a:chExt cx="1524667" cy="2422566"/>
          </a:xfrm>
        </p:grpSpPr>
        <p:pic>
          <p:nvPicPr>
            <p:cNvPr id="31" name="Picture 30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D36EAFF-35B5-3649-AB72-4371C5596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F6B91F-B4D8-824C-AB31-D1F90E88A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99C0E25-1036-F44F-AB0C-711E691E94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2479942" y="2845506"/>
            <a:ext cx="250530" cy="2004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717D189-CF2F-5347-A5EB-CB50EFA49B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8665">
            <a:off x="1202667" y="2552482"/>
            <a:ext cx="365327" cy="292263"/>
          </a:xfrm>
          <a:prstGeom prst="rect">
            <a:avLst/>
          </a:prstGeom>
        </p:spPr>
      </p:pic>
      <p:pic>
        <p:nvPicPr>
          <p:cNvPr id="44" name="Picture 43" descr="A close up of a container&#10;&#10;Description automatically generated">
            <a:extLst>
              <a:ext uri="{FF2B5EF4-FFF2-40B4-BE49-F238E27FC236}">
                <a16:creationId xmlns:a16="http://schemas.microsoft.com/office/drawing/2014/main" id="{2BF35E9E-A834-7C40-8224-0C31D271C2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2684843" y="3401899"/>
            <a:ext cx="1066800" cy="1066800"/>
          </a:xfrm>
          <a:prstGeom prst="rect">
            <a:avLst/>
          </a:prstGeom>
        </p:spPr>
      </p:pic>
      <p:pic>
        <p:nvPicPr>
          <p:cNvPr id="45" name="Picture 44" descr="A close up of a container&#10;&#10;Description automatically generated">
            <a:extLst>
              <a:ext uri="{FF2B5EF4-FFF2-40B4-BE49-F238E27FC236}">
                <a16:creationId xmlns:a16="http://schemas.microsoft.com/office/drawing/2014/main" id="{20AF4284-D4CC-D546-80D5-DC2FA902E0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79181" y="2697133"/>
            <a:ext cx="1066800" cy="1066800"/>
          </a:xfrm>
          <a:prstGeom prst="rect">
            <a:avLst/>
          </a:prstGeom>
        </p:spPr>
      </p:pic>
      <p:pic>
        <p:nvPicPr>
          <p:cNvPr id="46" name="Picture 45" descr="A picture containing indoor&#10;&#10;Description automatically generated">
            <a:extLst>
              <a:ext uri="{FF2B5EF4-FFF2-40B4-BE49-F238E27FC236}">
                <a16:creationId xmlns:a16="http://schemas.microsoft.com/office/drawing/2014/main" id="{B11587CE-EC42-C740-8AAB-64303AA29F5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553793" y="4149719"/>
            <a:ext cx="1365662" cy="24225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BE2A7DB-35A7-5240-B593-CCD0AD0578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8301" y="5077071"/>
            <a:ext cx="352798" cy="217106"/>
          </a:xfrm>
          <a:prstGeom prst="rect">
            <a:avLst/>
          </a:prstGeom>
        </p:spPr>
      </p:pic>
      <p:pic>
        <p:nvPicPr>
          <p:cNvPr id="48" name="Picture 47" descr="A close up of a container&#10;&#10;Description automatically generated">
            <a:extLst>
              <a:ext uri="{FF2B5EF4-FFF2-40B4-BE49-F238E27FC236}">
                <a16:creationId xmlns:a16="http://schemas.microsoft.com/office/drawing/2014/main" id="{E3A0EBBE-30B2-A44A-A7C5-6DEAFF9BCD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1236099" y="5414483"/>
            <a:ext cx="1066800" cy="1066800"/>
          </a:xfrm>
          <a:prstGeom prst="rect">
            <a:avLst/>
          </a:prstGeom>
        </p:spPr>
      </p:pic>
      <p:pic>
        <p:nvPicPr>
          <p:cNvPr id="49" name="Picture 48" descr="A picture containing indoor&#10;&#10;Description automatically generated">
            <a:extLst>
              <a:ext uri="{FF2B5EF4-FFF2-40B4-BE49-F238E27FC236}">
                <a16:creationId xmlns:a16="http://schemas.microsoft.com/office/drawing/2014/main" id="{782387AB-A8A1-844C-BBCD-65AA9A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2890446" y="4324010"/>
            <a:ext cx="1145362" cy="22768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C33F59-42D0-2A4A-9D2A-312728DB53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7128">
            <a:off x="3421445" y="5309307"/>
            <a:ext cx="246576" cy="225134"/>
          </a:xfrm>
          <a:prstGeom prst="rect">
            <a:avLst/>
          </a:prstGeom>
        </p:spPr>
      </p:pic>
      <p:pic>
        <p:nvPicPr>
          <p:cNvPr id="51" name="Picture 50" descr="A close up of a container&#10;&#10;Description automatically generated">
            <a:extLst>
              <a:ext uri="{FF2B5EF4-FFF2-40B4-BE49-F238E27FC236}">
                <a16:creationId xmlns:a16="http://schemas.microsoft.com/office/drawing/2014/main" id="{5F49E81B-6C18-104E-8D24-578C879D3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3599488" y="5715878"/>
            <a:ext cx="1066800" cy="1066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98F8-0144-5D4C-AB0E-9C7EC34091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9946893" y="3990049"/>
            <a:ext cx="324706" cy="2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2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A78FEC-D0C1-2940-A852-6B9FC1FD1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48378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C35544A-7381-CA40-9C2B-F2608EA82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324725-DCD0-F747-9784-D3764AFF4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C85199-48E7-FD45-B576-190560D6A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D0EA4F-16D4-224F-9A44-4C772261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pic>
        <p:nvPicPr>
          <p:cNvPr id="49" name="Picture 48" descr="A close up of a container&#10;&#10;Description automatically generated">
            <a:extLst>
              <a:ext uri="{FF2B5EF4-FFF2-40B4-BE49-F238E27FC236}">
                <a16:creationId xmlns:a16="http://schemas.microsoft.com/office/drawing/2014/main" id="{2DAECC94-E884-2242-BCD7-32D2C93B48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9217014" y="453537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2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5EC2E4-CD4B-A041-A944-C8DC9B46D1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65" y="3300108"/>
            <a:ext cx="5999006" cy="325614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12" name="Picture 11" descr="A close up of a container&#10;&#10;Description automatically generated">
            <a:extLst>
              <a:ext uri="{FF2B5EF4-FFF2-40B4-BE49-F238E27FC236}">
                <a16:creationId xmlns:a16="http://schemas.microsoft.com/office/drawing/2014/main" id="{E1F55500-75CA-714D-9B0E-B5C7D86B35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9234723" y="4476600"/>
            <a:ext cx="1066800" cy="1066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74B531-BFA4-C648-A687-E70FC3EF1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EA5B47-705B-5943-8FE7-CFCCF3F670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02AAB-3366-5144-BD83-CE874BEEA1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939CFA-4148-1A4D-A0E0-EB1B1CAD86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8F98DC-3B7C-FA4A-BC1E-06C263A928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F6F6AD0C-23E1-DB4E-80A4-364B4993A61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r="84050" b="57498"/>
          <a:stretch/>
        </p:blipFill>
        <p:spPr>
          <a:xfrm>
            <a:off x="2016513" y="1767789"/>
            <a:ext cx="1459242" cy="256046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7C7EC9F-63B3-F849-A201-655FBCB3BC5F}"/>
              </a:ext>
            </a:extLst>
          </p:cNvPr>
          <p:cNvGrpSpPr/>
          <p:nvPr/>
        </p:nvGrpSpPr>
        <p:grpSpPr>
          <a:xfrm>
            <a:off x="599988" y="1445787"/>
            <a:ext cx="1524667" cy="2422566"/>
            <a:chOff x="8384254" y="3099165"/>
            <a:chExt cx="1524667" cy="2422566"/>
          </a:xfrm>
        </p:grpSpPr>
        <p:pic>
          <p:nvPicPr>
            <p:cNvPr id="31" name="Picture 30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D36EAFF-35B5-3649-AB72-4371C5596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F6B91F-B4D8-824C-AB31-D1F90E88A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99C0E25-1036-F44F-AB0C-711E691E94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2479942" y="2845506"/>
            <a:ext cx="250530" cy="2004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717D189-CF2F-5347-A5EB-CB50EFA49B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8665">
            <a:off x="1202667" y="2552482"/>
            <a:ext cx="365327" cy="292263"/>
          </a:xfrm>
          <a:prstGeom prst="rect">
            <a:avLst/>
          </a:prstGeom>
        </p:spPr>
      </p:pic>
      <p:pic>
        <p:nvPicPr>
          <p:cNvPr id="44" name="Picture 43" descr="A close up of a container&#10;&#10;Description automatically generated">
            <a:extLst>
              <a:ext uri="{FF2B5EF4-FFF2-40B4-BE49-F238E27FC236}">
                <a16:creationId xmlns:a16="http://schemas.microsoft.com/office/drawing/2014/main" id="{2BF35E9E-A834-7C40-8224-0C31D271C2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2684843" y="3401899"/>
            <a:ext cx="1066800" cy="1066800"/>
          </a:xfrm>
          <a:prstGeom prst="rect">
            <a:avLst/>
          </a:prstGeom>
        </p:spPr>
      </p:pic>
      <p:pic>
        <p:nvPicPr>
          <p:cNvPr id="45" name="Picture 44" descr="A close up of a container&#10;&#10;Description automatically generated">
            <a:extLst>
              <a:ext uri="{FF2B5EF4-FFF2-40B4-BE49-F238E27FC236}">
                <a16:creationId xmlns:a16="http://schemas.microsoft.com/office/drawing/2014/main" id="{20AF4284-D4CC-D546-80D5-DC2FA902E0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79181" y="2697133"/>
            <a:ext cx="1066800" cy="1066800"/>
          </a:xfrm>
          <a:prstGeom prst="rect">
            <a:avLst/>
          </a:prstGeom>
        </p:spPr>
      </p:pic>
      <p:pic>
        <p:nvPicPr>
          <p:cNvPr id="46" name="Picture 45" descr="A picture containing indoor&#10;&#10;Description automatically generated">
            <a:extLst>
              <a:ext uri="{FF2B5EF4-FFF2-40B4-BE49-F238E27FC236}">
                <a16:creationId xmlns:a16="http://schemas.microsoft.com/office/drawing/2014/main" id="{B11587CE-EC42-C740-8AAB-64303AA29F5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60" t="217" r="69513" b="59570"/>
          <a:stretch/>
        </p:blipFill>
        <p:spPr>
          <a:xfrm>
            <a:off x="553793" y="4149719"/>
            <a:ext cx="1365662" cy="24225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BE2A7DB-35A7-5240-B593-CCD0AD0578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8301" y="5077071"/>
            <a:ext cx="352798" cy="217106"/>
          </a:xfrm>
          <a:prstGeom prst="rect">
            <a:avLst/>
          </a:prstGeom>
        </p:spPr>
      </p:pic>
      <p:pic>
        <p:nvPicPr>
          <p:cNvPr id="48" name="Picture 47" descr="A close up of a container&#10;&#10;Description automatically generated">
            <a:extLst>
              <a:ext uri="{FF2B5EF4-FFF2-40B4-BE49-F238E27FC236}">
                <a16:creationId xmlns:a16="http://schemas.microsoft.com/office/drawing/2014/main" id="{E3A0EBBE-30B2-A44A-A7C5-6DEAFF9BCD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1236099" y="5414483"/>
            <a:ext cx="1066800" cy="1066800"/>
          </a:xfrm>
          <a:prstGeom prst="rect">
            <a:avLst/>
          </a:prstGeom>
        </p:spPr>
      </p:pic>
      <p:pic>
        <p:nvPicPr>
          <p:cNvPr id="49" name="Picture 48" descr="A picture containing indoor&#10;&#10;Description automatically generated">
            <a:extLst>
              <a:ext uri="{FF2B5EF4-FFF2-40B4-BE49-F238E27FC236}">
                <a16:creationId xmlns:a16="http://schemas.microsoft.com/office/drawing/2014/main" id="{782387AB-A8A1-844C-BBCD-65AA9A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7769" t="-442" r="19714" b="62647"/>
          <a:stretch/>
        </p:blipFill>
        <p:spPr>
          <a:xfrm>
            <a:off x="2890446" y="4324010"/>
            <a:ext cx="1145362" cy="22768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C33F59-42D0-2A4A-9D2A-312728DB53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7128">
            <a:off x="3421445" y="5309307"/>
            <a:ext cx="246576" cy="225134"/>
          </a:xfrm>
          <a:prstGeom prst="rect">
            <a:avLst/>
          </a:prstGeom>
        </p:spPr>
      </p:pic>
      <p:pic>
        <p:nvPicPr>
          <p:cNvPr id="51" name="Picture 50" descr="A close up of a container&#10;&#10;Description automatically generated">
            <a:extLst>
              <a:ext uri="{FF2B5EF4-FFF2-40B4-BE49-F238E27FC236}">
                <a16:creationId xmlns:a16="http://schemas.microsoft.com/office/drawing/2014/main" id="{5F49E81B-6C18-104E-8D24-578C879D3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1045763">
            <a:off x="3599488" y="5715878"/>
            <a:ext cx="1066800" cy="1066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98F8-0144-5D4C-AB0E-9C7EC34091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9946893" y="3990049"/>
            <a:ext cx="324706" cy="2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48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B03F2E5E-A632-5341-87C2-113EE6784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049B22F2-48C5-474A-BEAD-41DF0BB61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7769" t="-442" r="19714" b="62647"/>
          <a:stretch/>
        </p:blipFill>
        <p:spPr>
          <a:xfrm>
            <a:off x="6126977" y="3891064"/>
            <a:ext cx="1145362" cy="227686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0B20E829-6230-45DE-B498-F05C7B955AB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84050" b="57498"/>
          <a:stretch/>
        </p:blipFill>
        <p:spPr>
          <a:xfrm>
            <a:off x="4692921" y="178003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937AAC90-92BC-4673-873A-BF004DE7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60" t="217" r="69513" b="59570"/>
          <a:stretch/>
        </p:blipFill>
        <p:spPr>
          <a:xfrm>
            <a:off x="4651165" y="3991430"/>
            <a:ext cx="1365662" cy="24225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56180A2-11C1-4158-9F67-20C45EA1FE74}"/>
              </a:ext>
            </a:extLst>
          </p:cNvPr>
          <p:cNvGrpSpPr/>
          <p:nvPr/>
        </p:nvGrpSpPr>
        <p:grpSpPr>
          <a:xfrm>
            <a:off x="3540311" y="2529275"/>
            <a:ext cx="1524667" cy="2422566"/>
            <a:chOff x="8384254" y="3099165"/>
            <a:chExt cx="1524667" cy="2422566"/>
          </a:xfrm>
        </p:grpSpPr>
        <p:pic>
          <p:nvPicPr>
            <p:cNvPr id="32" name="Picture 3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CDC0D84-DF26-458E-944E-C0B0C04AD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159049-0D1A-4700-BD8E-625B6374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0D4E190-FCE3-F944-B885-59CE329456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C0DCBD-2245-5445-8209-ACCDA78DB7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D15EC3-BF4A-564F-8A89-AF7D509E63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A2BD4C-4902-104F-906E-80AAF25BB4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FB2CD8-3981-4244-8F68-D7738B361F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F470B9C-BB6B-4B36-8107-B518E79B5E28}"/>
              </a:ext>
            </a:extLst>
          </p:cNvPr>
          <p:cNvGrpSpPr/>
          <p:nvPr/>
        </p:nvGrpSpPr>
        <p:grpSpPr>
          <a:xfrm>
            <a:off x="8907603" y="4285775"/>
            <a:ext cx="1399388" cy="1387219"/>
            <a:chOff x="10898776" y="452424"/>
            <a:chExt cx="3316979" cy="328813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7590088-6377-4F6F-B571-86C8FB2FD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8B354D-BA90-448F-B4B5-B482A3076168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11BD888-1395-419E-986D-572E016A1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67F9950A-1DF6-4042-AC81-81EEAEF80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4355AE96-8A2E-431F-8B7B-A7786F51C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09167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74B531-BFA4-C648-A687-E70FC3EF11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EA5B47-705B-5943-8FE7-CFCCF3F670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02AAB-3366-5144-BD83-CE874BEEA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939CFA-4148-1A4D-A0E0-EB1B1CAD8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8F98DC-3B7C-FA4A-BC1E-06C263A92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5DA501-27AC-4584-8D9C-2BBF5D9C7156}"/>
              </a:ext>
            </a:extLst>
          </p:cNvPr>
          <p:cNvGrpSpPr/>
          <p:nvPr/>
        </p:nvGrpSpPr>
        <p:grpSpPr>
          <a:xfrm>
            <a:off x="8884426" y="4369037"/>
            <a:ext cx="1399388" cy="1387219"/>
            <a:chOff x="10898776" y="452424"/>
            <a:chExt cx="3316979" cy="32881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C84EA0-E609-4695-B591-2B05C4705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4" t="6973"/>
            <a:stretch/>
          </p:blipFill>
          <p:spPr>
            <a:xfrm>
              <a:off x="12765497" y="1751916"/>
              <a:ext cx="628845" cy="317636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7919EE2-3AB3-410D-A12E-A0A2CE99DC7D}"/>
                </a:ext>
              </a:extLst>
            </p:cNvPr>
            <p:cNvGrpSpPr/>
            <p:nvPr/>
          </p:nvGrpSpPr>
          <p:grpSpPr>
            <a:xfrm>
              <a:off x="10898776" y="452424"/>
              <a:ext cx="3316979" cy="3288133"/>
              <a:chOff x="6364516" y="3140306"/>
              <a:chExt cx="3316979" cy="328813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B879770-4013-48E9-83BB-45AB43CBA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649" b="92982" l="9565" r="89565">
                            <a14:foregroundMark x1="60870" y1="17544" x2="44348" y2="15789"/>
                            <a14:foregroundMark x1="37391" y1="32456" x2="37391" y2="28947"/>
                            <a14:foregroundMark x1="49565" y1="92982" x2="56522" y2="92105"/>
                            <a14:backgroundMark x1="45217" y1="45614" x2="65217" y2="42982"/>
                            <a14:backgroundMark x1="22609" y1="35965" x2="30435" y2="36842"/>
                            <a14:backgroundMark x1="37391" y1="34211" x2="37391" y2="342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4516" y="3140306"/>
                <a:ext cx="3316979" cy="328813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56053F4-F373-4A40-B256-71B43F780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48" y="4423450"/>
                <a:ext cx="773912" cy="34144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6CA120-54A4-4A10-B343-24A33C538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145" y="4410969"/>
                <a:ext cx="452288" cy="199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771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12F26-7AB3-DC4D-B5FB-1A22657B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01332" y="-1254442"/>
            <a:ext cx="6883284" cy="93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2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973D121-BEA9-4530-BCD1-6970E9A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2345" y="123825"/>
            <a:ext cx="9144000" cy="661035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28FAC57-E583-49DD-88C7-409532285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64" b="89914" l="9800" r="91314">
                        <a14:foregroundMark x1="58797" y1="11239" x2="53007" y2="5764"/>
                        <a14:foregroundMark x1="89087" y1="34582" x2="90200" y2="31412"/>
                        <a14:foregroundMark x1="90869" y1="48415" x2="90869" y2="48415"/>
                        <a14:foregroundMark x1="91314" y1="34870" x2="91314" y2="34870"/>
                        <a14:backgroundMark x1="28508" y1="83862" x2="35635" y2="87608"/>
                        <a14:backgroundMark x1="35635" y1="87608" x2="42539" y2="88184"/>
                        <a14:backgroundMark x1="42539" y1="88184" x2="75501" y2="68012"/>
                        <a14:backgroundMark x1="75501" y1="68012" x2="79955" y2="61383"/>
                        <a14:backgroundMark x1="79955" y1="61383" x2="77506" y2="55043"/>
                        <a14:backgroundMark x1="51893" y1="75504" x2="66592" y2="70605"/>
                        <a14:backgroundMark x1="48330" y1="70317" x2="63029" y2="70317"/>
                        <a14:backgroundMark x1="63029" y1="70317" x2="73274" y2="64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996" y="252406"/>
            <a:ext cx="7595862" cy="587029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4BF0B0AB-C0ED-4C34-8395-B40EBE6622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1498" r="1845" b="59787"/>
          <a:stretch/>
        </p:blipFill>
        <p:spPr>
          <a:xfrm>
            <a:off x="9543695" y="3080957"/>
            <a:ext cx="1524007" cy="24225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74B531-BFA4-C648-A687-E70FC3EF11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3814" y="3947147"/>
            <a:ext cx="2061843" cy="20618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EA5B47-705B-5943-8FE7-CFCCF3F670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786" y="4539199"/>
            <a:ext cx="2287260" cy="22872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02AAB-3366-5144-BD83-CE874BEEA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78" y="2882286"/>
            <a:ext cx="1481814" cy="1481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939CFA-4148-1A4D-A0E0-EB1B1CAD8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365" y="3140306"/>
            <a:ext cx="1501515" cy="15015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8F98DC-3B7C-FA4A-BC1E-06C263A92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29" b="96621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032" y="4274497"/>
            <a:ext cx="2061843" cy="2061843"/>
          </a:xfrm>
          <a:prstGeom prst="rect">
            <a:avLst/>
          </a:prstGeom>
        </p:spPr>
      </p:pic>
      <p:pic>
        <p:nvPicPr>
          <p:cNvPr id="18" name="Picture 17" descr="A close up of a container&#10;&#10;Description automatically generated">
            <a:extLst>
              <a:ext uri="{FF2B5EF4-FFF2-40B4-BE49-F238E27FC236}">
                <a16:creationId xmlns:a16="http://schemas.microsoft.com/office/drawing/2014/main" id="{A144A07A-CF69-A54C-98FF-18775665B0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00" b="93333" l="10000" r="90000">
                        <a14:foregroundMark x1="63111" y1="12111" x2="56000" y2="7333"/>
                        <a14:foregroundMark x1="56000" y1="7333" x2="47222" y2="5889"/>
                        <a14:foregroundMark x1="48778" y1="3000" x2="49556" y2="3000"/>
                        <a14:foregroundMark x1="73444" y1="57556" x2="73111" y2="53556"/>
                        <a14:foregroundMark x1="76000" y1="58222" x2="71000" y2="46111"/>
                        <a14:foregroundMark x1="41556" y1="92444" x2="64222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217014" y="453537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30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BA97-7AC7-984D-84E3-8DE1AAC1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4041D-396B-0947-80B8-44C37AC4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27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1D810-9C3F-4D2A-A97C-EE55289220C4}"/>
              </a:ext>
            </a:extLst>
          </p:cNvPr>
          <p:cNvGrpSpPr/>
          <p:nvPr/>
        </p:nvGrpSpPr>
        <p:grpSpPr>
          <a:xfrm>
            <a:off x="5710909" y="1425314"/>
            <a:ext cx="5175335" cy="5934057"/>
            <a:chOff x="5710909" y="1425314"/>
            <a:chExt cx="5175335" cy="5934057"/>
          </a:xfrm>
        </p:grpSpPr>
        <p:pic>
          <p:nvPicPr>
            <p:cNvPr id="28" name="Picture 2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095A4A3-8D83-456D-AC19-69CD9D12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0" b="37033" l="68231" r="79769">
                          <a14:foregroundMark x1="73538" y1="9813" x2="74538" y2="26051"/>
                          <a14:foregroundMark x1="77923" y1="12850" x2="72231" y2="21846"/>
                          <a14:foregroundMark x1="70692" y1="12383" x2="72846" y2="18692"/>
                          <a14:foregroundMark x1="75692" y1="20093" x2="78846" y2="12617"/>
                          <a14:foregroundMark x1="78846" y1="12617" x2="79385" y2="9112"/>
                          <a14:foregroundMark x1="70769" y1="17757" x2="69923" y2="9813"/>
                          <a14:foregroundMark x1="69923" y1="9813" x2="69923" y2="9813"/>
                          <a14:foregroundMark x1="70385" y1="17523" x2="69615" y2="11449"/>
                          <a14:foregroundMark x1="71692" y1="4089" x2="74538" y2="2570"/>
                          <a14:foregroundMark x1="71846" y1="37033" x2="72385" y2="32360"/>
                          <a14:foregroundMark x1="78462" y1="36682" x2="76769" y2="31542"/>
                          <a14:foregroundMark x1="76615" y1="22664" x2="79077" y2="23598"/>
                          <a14:foregroundMark x1="72231" y1="22897" x2="68231" y2="26168"/>
                          <a14:foregroundMark x1="76154" y1="18575" x2="79769" y2="16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67769" t="-442" r="19714" b="62647"/>
            <a:stretch/>
          </p:blipFill>
          <p:spPr>
            <a:xfrm>
              <a:off x="9740882" y="2752629"/>
              <a:ext cx="1145362" cy="2276869"/>
            </a:xfrm>
            <a:prstGeom prst="rect">
              <a:avLst/>
            </a:prstGeom>
          </p:spPr>
        </p:pic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178" name="Picture 177" descr="A picture containing indoor&#10;&#10;Description automatically generated">
            <a:extLst>
              <a:ext uri="{FF2B5EF4-FFF2-40B4-BE49-F238E27FC236}">
                <a16:creationId xmlns:a16="http://schemas.microsoft.com/office/drawing/2014/main" id="{89AA0D89-F49A-4841-B42F-44F368F246B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1989448" y="3627142"/>
            <a:ext cx="1365662" cy="24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80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1989448" y="3627142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1D810-9C3F-4D2A-A97C-EE55289220C4}"/>
              </a:ext>
            </a:extLst>
          </p:cNvPr>
          <p:cNvGrpSpPr/>
          <p:nvPr/>
        </p:nvGrpSpPr>
        <p:grpSpPr>
          <a:xfrm>
            <a:off x="5710909" y="1425314"/>
            <a:ext cx="5175335" cy="5934057"/>
            <a:chOff x="5710909" y="1425314"/>
            <a:chExt cx="5175335" cy="5934057"/>
          </a:xfrm>
        </p:grpSpPr>
        <p:pic>
          <p:nvPicPr>
            <p:cNvPr id="28" name="Picture 2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095A4A3-8D83-456D-AC19-69CD9D12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0" b="37033" l="68231" r="79769">
                          <a14:foregroundMark x1="73538" y1="9813" x2="74538" y2="26051"/>
                          <a14:foregroundMark x1="77923" y1="12850" x2="72231" y2="21846"/>
                          <a14:foregroundMark x1="70692" y1="12383" x2="72846" y2="18692"/>
                          <a14:foregroundMark x1="75692" y1="20093" x2="78846" y2="12617"/>
                          <a14:foregroundMark x1="78846" y1="12617" x2="79385" y2="9112"/>
                          <a14:foregroundMark x1="70769" y1="17757" x2="69923" y2="9813"/>
                          <a14:foregroundMark x1="69923" y1="9813" x2="69923" y2="9813"/>
                          <a14:foregroundMark x1="70385" y1="17523" x2="69615" y2="11449"/>
                          <a14:foregroundMark x1="71692" y1="4089" x2="74538" y2="2570"/>
                          <a14:foregroundMark x1="71846" y1="37033" x2="72385" y2="32360"/>
                          <a14:foregroundMark x1="78462" y1="36682" x2="76769" y2="31542"/>
                          <a14:foregroundMark x1="76615" y1="22664" x2="79077" y2="23598"/>
                          <a14:foregroundMark x1="72231" y1="22897" x2="68231" y2="26168"/>
                          <a14:foregroundMark x1="76154" y1="18575" x2="79769" y2="16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67769" t="-442" r="19714" b="62647"/>
            <a:stretch/>
          </p:blipFill>
          <p:spPr>
            <a:xfrm>
              <a:off x="9740882" y="2752629"/>
              <a:ext cx="1145362" cy="2276869"/>
            </a:xfrm>
            <a:prstGeom prst="rect">
              <a:avLst/>
            </a:prstGeom>
          </p:spPr>
        </p:pic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4908154" y="3012963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1D810-9C3F-4D2A-A97C-EE55289220C4}"/>
              </a:ext>
            </a:extLst>
          </p:cNvPr>
          <p:cNvGrpSpPr/>
          <p:nvPr/>
        </p:nvGrpSpPr>
        <p:grpSpPr>
          <a:xfrm>
            <a:off x="5710909" y="1425314"/>
            <a:ext cx="5175335" cy="5934057"/>
            <a:chOff x="5710909" y="1425314"/>
            <a:chExt cx="5175335" cy="5934057"/>
          </a:xfrm>
        </p:grpSpPr>
        <p:pic>
          <p:nvPicPr>
            <p:cNvPr id="28" name="Picture 2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095A4A3-8D83-456D-AC19-69CD9D12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0" b="37033" l="68231" r="79769">
                          <a14:foregroundMark x1="73538" y1="9813" x2="74538" y2="26051"/>
                          <a14:foregroundMark x1="77923" y1="12850" x2="72231" y2="21846"/>
                          <a14:foregroundMark x1="70692" y1="12383" x2="72846" y2="18692"/>
                          <a14:foregroundMark x1="75692" y1="20093" x2="78846" y2="12617"/>
                          <a14:foregroundMark x1="78846" y1="12617" x2="79385" y2="9112"/>
                          <a14:foregroundMark x1="70769" y1="17757" x2="69923" y2="9813"/>
                          <a14:foregroundMark x1="69923" y1="9813" x2="69923" y2="9813"/>
                          <a14:foregroundMark x1="70385" y1="17523" x2="69615" y2="11449"/>
                          <a14:foregroundMark x1="71692" y1="4089" x2="74538" y2="2570"/>
                          <a14:foregroundMark x1="71846" y1="37033" x2="72385" y2="32360"/>
                          <a14:foregroundMark x1="78462" y1="36682" x2="76769" y2="31542"/>
                          <a14:foregroundMark x1="76615" y1="22664" x2="79077" y2="23598"/>
                          <a14:foregroundMark x1="72231" y1="22897" x2="68231" y2="26168"/>
                          <a14:foregroundMark x1="76154" y1="18575" x2="79769" y2="16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67769" t="-442" r="19714" b="62647"/>
            <a:stretch/>
          </p:blipFill>
          <p:spPr>
            <a:xfrm>
              <a:off x="9740882" y="2752629"/>
              <a:ext cx="1145362" cy="2276869"/>
            </a:xfrm>
            <a:prstGeom prst="rect">
              <a:avLst/>
            </a:prstGeom>
          </p:spPr>
        </p:pic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99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1D810-9C3F-4D2A-A97C-EE55289220C4}"/>
              </a:ext>
            </a:extLst>
          </p:cNvPr>
          <p:cNvGrpSpPr/>
          <p:nvPr/>
        </p:nvGrpSpPr>
        <p:grpSpPr>
          <a:xfrm>
            <a:off x="5710909" y="1425314"/>
            <a:ext cx="5175335" cy="5934057"/>
            <a:chOff x="5710909" y="1425314"/>
            <a:chExt cx="5175335" cy="5934057"/>
          </a:xfrm>
        </p:grpSpPr>
        <p:pic>
          <p:nvPicPr>
            <p:cNvPr id="28" name="Picture 2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095A4A3-8D83-456D-AC19-69CD9D12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0" b="37033" l="68231" r="79769">
                          <a14:foregroundMark x1="73538" y1="9813" x2="74538" y2="26051"/>
                          <a14:foregroundMark x1="77923" y1="12850" x2="72231" y2="21846"/>
                          <a14:foregroundMark x1="70692" y1="12383" x2="72846" y2="18692"/>
                          <a14:foregroundMark x1="75692" y1="20093" x2="78846" y2="12617"/>
                          <a14:foregroundMark x1="78846" y1="12617" x2="79385" y2="9112"/>
                          <a14:foregroundMark x1="70769" y1="17757" x2="69923" y2="9813"/>
                          <a14:foregroundMark x1="69923" y1="9813" x2="69923" y2="9813"/>
                          <a14:foregroundMark x1="70385" y1="17523" x2="69615" y2="11449"/>
                          <a14:foregroundMark x1="71692" y1="4089" x2="74538" y2="2570"/>
                          <a14:foregroundMark x1="71846" y1="37033" x2="72385" y2="32360"/>
                          <a14:foregroundMark x1="78462" y1="36682" x2="76769" y2="31542"/>
                          <a14:foregroundMark x1="76615" y1="22664" x2="79077" y2="23598"/>
                          <a14:foregroundMark x1="72231" y1="22897" x2="68231" y2="26168"/>
                          <a14:foregroundMark x1="76154" y1="18575" x2="79769" y2="16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67769" t="-442" r="19714" b="62647"/>
            <a:stretch/>
          </p:blipFill>
          <p:spPr>
            <a:xfrm>
              <a:off x="9740882" y="2752629"/>
              <a:ext cx="1145362" cy="2276869"/>
            </a:xfrm>
            <a:prstGeom prst="rect">
              <a:avLst/>
            </a:prstGeom>
          </p:spPr>
        </p:pic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6249106" y="2762380"/>
            <a:ext cx="1365662" cy="24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1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646946" y="293866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68339859-90D9-423F-A923-2928890AE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191338">
            <a:off x="6420193" y="3790891"/>
            <a:ext cx="893341" cy="8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61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2026297" y="335803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68339859-90D9-423F-A923-2928890AE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191338">
            <a:off x="1435183" y="4416798"/>
            <a:ext cx="893341" cy="8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29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2026297" y="335803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56" name="Picture 155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00E5ABD5-DA47-4622-A215-56CBAB1785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698029" y="3137991"/>
            <a:ext cx="861876" cy="1436460"/>
          </a:xfrm>
          <a:prstGeom prst="rect">
            <a:avLst/>
          </a:prstGeom>
        </p:spPr>
      </p:pic>
      <p:pic>
        <p:nvPicPr>
          <p:cNvPr id="162" name="Picture 161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AE4BCBFE-591A-4D18-AAFB-286793C98F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145831" y="5313112"/>
            <a:ext cx="861876" cy="1436460"/>
          </a:xfrm>
          <a:prstGeom prst="rect">
            <a:avLst/>
          </a:prstGeom>
        </p:spPr>
      </p:pic>
      <p:pic>
        <p:nvPicPr>
          <p:cNvPr id="178" name="Picture 177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B353EAC0-3B60-4FFA-B149-EE9D6CDD1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068052" y="3800439"/>
            <a:ext cx="861876" cy="1436460"/>
          </a:xfrm>
          <a:prstGeom prst="rect">
            <a:avLst/>
          </a:prstGeom>
        </p:spPr>
      </p:pic>
      <p:pic>
        <p:nvPicPr>
          <p:cNvPr id="179" name="Picture 178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179CE0DD-FE92-424A-B7FE-D06D52DCE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96964" y="5290438"/>
            <a:ext cx="861876" cy="14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75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5826283" y="802792"/>
            <a:ext cx="1459242" cy="25604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584819" y="3095422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4940839" y="4373387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56" name="Picture 155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00E5ABD5-DA47-4622-A215-56CBAB1785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698029" y="3137991"/>
            <a:ext cx="861876" cy="1436460"/>
          </a:xfrm>
          <a:prstGeom prst="rect">
            <a:avLst/>
          </a:prstGeom>
        </p:spPr>
      </p:pic>
      <p:pic>
        <p:nvPicPr>
          <p:cNvPr id="162" name="Picture 161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AE4BCBFE-591A-4D18-AAFB-286793C98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145831" y="5313112"/>
            <a:ext cx="861876" cy="1436460"/>
          </a:xfrm>
          <a:prstGeom prst="rect">
            <a:avLst/>
          </a:prstGeom>
        </p:spPr>
      </p:pic>
      <p:pic>
        <p:nvPicPr>
          <p:cNvPr id="178" name="Picture 177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B353EAC0-3B60-4FFA-B149-EE9D6CDD1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068052" y="3800439"/>
            <a:ext cx="861876" cy="1436460"/>
          </a:xfrm>
          <a:prstGeom prst="rect">
            <a:avLst/>
          </a:prstGeom>
        </p:spPr>
      </p:pic>
      <p:pic>
        <p:nvPicPr>
          <p:cNvPr id="179" name="Picture 178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179CE0DD-FE92-424A-B7FE-D06D52DCEC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196964" y="5290438"/>
            <a:ext cx="861876" cy="1436460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8087339" y="1186435"/>
            <a:ext cx="1145362" cy="2276869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9873717" y="4203581"/>
            <a:ext cx="1524007" cy="2422566"/>
          </a:xfrm>
          <a:prstGeom prst="rect">
            <a:avLst/>
          </a:prstGeom>
        </p:spPr>
      </p:pic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E11349C4-8378-4627-A88A-1E09C1A17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6421438" y="3980451"/>
            <a:ext cx="893341" cy="893341"/>
          </a:xfrm>
          <a:prstGeom prst="rect">
            <a:avLst/>
          </a:prstGeom>
        </p:spPr>
      </p:pic>
      <p:pic>
        <p:nvPicPr>
          <p:cNvPr id="181" name="Picture 180" descr="A close up of a fan&#10;&#10;Description automatically generated">
            <a:extLst>
              <a:ext uri="{FF2B5EF4-FFF2-40B4-BE49-F238E27FC236}">
                <a16:creationId xmlns:a16="http://schemas.microsoft.com/office/drawing/2014/main" id="{04397F3A-8825-4776-B780-BAC179025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4439350" y="5217705"/>
            <a:ext cx="893341" cy="893341"/>
          </a:xfrm>
          <a:prstGeom prst="rect">
            <a:avLst/>
          </a:prstGeom>
        </p:spPr>
      </p:pic>
      <p:pic>
        <p:nvPicPr>
          <p:cNvPr id="182" name="Picture 181" descr="A close up of a fan&#10;&#10;Description automatically generated">
            <a:extLst>
              <a:ext uri="{FF2B5EF4-FFF2-40B4-BE49-F238E27FC236}">
                <a16:creationId xmlns:a16="http://schemas.microsoft.com/office/drawing/2014/main" id="{CD597097-24B4-4DB3-AFC6-01EBB4085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5480835" y="1974355"/>
            <a:ext cx="893341" cy="893341"/>
          </a:xfrm>
          <a:prstGeom prst="rect">
            <a:avLst/>
          </a:prstGeom>
        </p:spPr>
      </p:pic>
      <p:pic>
        <p:nvPicPr>
          <p:cNvPr id="183" name="Picture 182" descr="A close up of a fan&#10;&#10;Description automatically generated">
            <a:extLst>
              <a:ext uri="{FF2B5EF4-FFF2-40B4-BE49-F238E27FC236}">
                <a16:creationId xmlns:a16="http://schemas.microsoft.com/office/drawing/2014/main" id="{0FBC0A88-7D57-4FC0-9165-19919E4D7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8938913" y="2262725"/>
            <a:ext cx="893341" cy="893341"/>
          </a:xfrm>
          <a:prstGeom prst="rect">
            <a:avLst/>
          </a:prstGeom>
        </p:spPr>
      </p:pic>
      <p:pic>
        <p:nvPicPr>
          <p:cNvPr id="184" name="Picture 183" descr="A close up of a fan&#10;&#10;Description automatically generated">
            <a:extLst>
              <a:ext uri="{FF2B5EF4-FFF2-40B4-BE49-F238E27FC236}">
                <a16:creationId xmlns:a16="http://schemas.microsoft.com/office/drawing/2014/main" id="{67B769BB-FF50-4CC2-89BB-078EF8C4B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9413954" y="5119089"/>
            <a:ext cx="893341" cy="8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9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CB748-2362-4DC4-814A-6457279D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240" y="0"/>
            <a:ext cx="9341708" cy="6845720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A94A7-A933-4563-A924-70E6D2BBC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36" b="89019" l="17462" r="32462">
                        <a14:foregroundMark x1="17846" y1="58645" x2="17692" y2="62383"/>
                        <a14:foregroundMark x1="31308" y1="69276" x2="32615" y2="69276"/>
                        <a14:foregroundMark x1="20154" y1="68224" x2="23000" y2="63201"/>
                        <a14:foregroundMark x1="27538" y1="67290" x2="26769" y2="61332"/>
                        <a14:foregroundMark x1="22077" y1="83995" x2="21846" y2="87734"/>
                        <a14:foregroundMark x1="26615" y1="72196" x2="23385" y2="67523"/>
                        <a14:foregroundMark x1="26923" y1="87150" x2="28692" y2="89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917" t="47907" r="67133" b="11879"/>
          <a:stretch/>
        </p:blipFill>
        <p:spPr>
          <a:xfrm>
            <a:off x="3987980" y="3332177"/>
            <a:ext cx="1449114" cy="24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95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5826283" y="802792"/>
            <a:ext cx="1459242" cy="2560465"/>
          </a:xfrm>
          <a:prstGeom prst="rect">
            <a:avLst/>
          </a:prstGeom>
        </p:spPr>
      </p:pic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584819" y="3095422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4940839" y="4373387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56" name="Picture 155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00E5ABD5-DA47-4622-A215-56CBAB178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698029" y="3137991"/>
            <a:ext cx="861876" cy="1436460"/>
          </a:xfrm>
          <a:prstGeom prst="rect">
            <a:avLst/>
          </a:prstGeom>
        </p:spPr>
      </p:pic>
      <p:pic>
        <p:nvPicPr>
          <p:cNvPr id="162" name="Picture 161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AE4BCBFE-591A-4D18-AAFB-286793C98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45831" y="5313112"/>
            <a:ext cx="861876" cy="1436460"/>
          </a:xfrm>
          <a:prstGeom prst="rect">
            <a:avLst/>
          </a:prstGeom>
        </p:spPr>
      </p:pic>
      <p:pic>
        <p:nvPicPr>
          <p:cNvPr id="178" name="Picture 177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B353EAC0-3B60-4FFA-B149-EE9D6CDD1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68052" y="3800439"/>
            <a:ext cx="861876" cy="1436460"/>
          </a:xfrm>
          <a:prstGeom prst="rect">
            <a:avLst/>
          </a:prstGeom>
        </p:spPr>
      </p:pic>
      <p:pic>
        <p:nvPicPr>
          <p:cNvPr id="179" name="Picture 178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179CE0DD-FE92-424A-B7FE-D06D52DCE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196964" y="5290438"/>
            <a:ext cx="861876" cy="1436460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8087339" y="1186435"/>
            <a:ext cx="1145362" cy="2276869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9873717" y="4203581"/>
            <a:ext cx="1524007" cy="2422566"/>
          </a:xfrm>
          <a:prstGeom prst="rect">
            <a:avLst/>
          </a:prstGeom>
        </p:spPr>
      </p:pic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E11349C4-8378-4627-A88A-1E09C1A17E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6421438" y="3980451"/>
            <a:ext cx="893341" cy="893341"/>
          </a:xfrm>
          <a:prstGeom prst="rect">
            <a:avLst/>
          </a:prstGeom>
        </p:spPr>
      </p:pic>
      <p:pic>
        <p:nvPicPr>
          <p:cNvPr id="181" name="Picture 180" descr="A close up of a fan&#10;&#10;Description automatically generated">
            <a:extLst>
              <a:ext uri="{FF2B5EF4-FFF2-40B4-BE49-F238E27FC236}">
                <a16:creationId xmlns:a16="http://schemas.microsoft.com/office/drawing/2014/main" id="{04397F3A-8825-4776-B780-BAC1790257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4439350" y="5217705"/>
            <a:ext cx="893341" cy="893341"/>
          </a:xfrm>
          <a:prstGeom prst="rect">
            <a:avLst/>
          </a:prstGeom>
        </p:spPr>
      </p:pic>
      <p:pic>
        <p:nvPicPr>
          <p:cNvPr id="182" name="Picture 181" descr="A close up of a fan&#10;&#10;Description automatically generated">
            <a:extLst>
              <a:ext uri="{FF2B5EF4-FFF2-40B4-BE49-F238E27FC236}">
                <a16:creationId xmlns:a16="http://schemas.microsoft.com/office/drawing/2014/main" id="{CD597097-24B4-4DB3-AFC6-01EBB4085A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5480835" y="1974355"/>
            <a:ext cx="893341" cy="893341"/>
          </a:xfrm>
          <a:prstGeom prst="rect">
            <a:avLst/>
          </a:prstGeom>
        </p:spPr>
      </p:pic>
      <p:pic>
        <p:nvPicPr>
          <p:cNvPr id="183" name="Picture 182" descr="A close up of a fan&#10;&#10;Description automatically generated">
            <a:extLst>
              <a:ext uri="{FF2B5EF4-FFF2-40B4-BE49-F238E27FC236}">
                <a16:creationId xmlns:a16="http://schemas.microsoft.com/office/drawing/2014/main" id="{0FBC0A88-7D57-4FC0-9165-19919E4D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8938913" y="2262725"/>
            <a:ext cx="893341" cy="893341"/>
          </a:xfrm>
          <a:prstGeom prst="rect">
            <a:avLst/>
          </a:prstGeom>
        </p:spPr>
      </p:pic>
      <p:pic>
        <p:nvPicPr>
          <p:cNvPr id="184" name="Picture 183" descr="A close up of a fan&#10;&#10;Description automatically generated">
            <a:extLst>
              <a:ext uri="{FF2B5EF4-FFF2-40B4-BE49-F238E27FC236}">
                <a16:creationId xmlns:a16="http://schemas.microsoft.com/office/drawing/2014/main" id="{67B769BB-FF50-4CC2-89BB-078EF8C4B3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9413954" y="5119089"/>
            <a:ext cx="893341" cy="893341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148BCE9-0B56-4D3E-95C8-B3A8EC803D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1164" y="4053714"/>
            <a:ext cx="352798" cy="21710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93BA7A1A-2126-4EBF-B47F-E1D2715E57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6315189" y="1894335"/>
            <a:ext cx="250530" cy="200425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9CD4296-E113-4AB9-B7EB-1FF4BF9161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8665">
            <a:off x="5555793" y="5480030"/>
            <a:ext cx="336243" cy="268996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E86DD9F5-DA46-447C-90C1-C83C9CE67F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96006" y="5050748"/>
            <a:ext cx="367819" cy="271866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47317BD-C761-4C0D-B24D-DF562D7B4D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8613185" y="2163409"/>
            <a:ext cx="250530" cy="2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7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646946" y="293866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68339859-90D9-423F-A923-2928890AE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191338">
            <a:off x="6420193" y="3790891"/>
            <a:ext cx="893341" cy="893341"/>
          </a:xfrm>
          <a:prstGeom prst="rect">
            <a:avLst/>
          </a:prstGeom>
        </p:spPr>
      </p:pic>
      <p:pic>
        <p:nvPicPr>
          <p:cNvPr id="156" name="Picture 155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E5FE140F-3AED-D946-93F8-658F9298E0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698029" y="3137991"/>
            <a:ext cx="861876" cy="1436460"/>
          </a:xfrm>
          <a:prstGeom prst="rect">
            <a:avLst/>
          </a:prstGeom>
        </p:spPr>
      </p:pic>
      <p:pic>
        <p:nvPicPr>
          <p:cNvPr id="162" name="Picture 161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C40DF506-6AF7-7249-852A-FC2230CB72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145831" y="5313112"/>
            <a:ext cx="861876" cy="1436460"/>
          </a:xfrm>
          <a:prstGeom prst="rect">
            <a:avLst/>
          </a:prstGeom>
        </p:spPr>
      </p:pic>
      <p:pic>
        <p:nvPicPr>
          <p:cNvPr id="178" name="Picture 177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1BC59CD3-5DBF-194E-8C46-15442AB84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068052" y="3800439"/>
            <a:ext cx="861876" cy="1436460"/>
          </a:xfrm>
          <a:prstGeom prst="rect">
            <a:avLst/>
          </a:prstGeom>
        </p:spPr>
      </p:pic>
      <p:pic>
        <p:nvPicPr>
          <p:cNvPr id="179" name="Picture 178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48C3AAB9-73C5-7A44-8815-85A519890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96964" y="5290438"/>
            <a:ext cx="861876" cy="14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35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5826283" y="802792"/>
            <a:ext cx="1459242" cy="2560465"/>
          </a:xfrm>
          <a:prstGeom prst="rect">
            <a:avLst/>
          </a:prstGeom>
        </p:spPr>
      </p:pic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584819" y="3095422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4940839" y="4373387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56" name="Picture 155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00E5ABD5-DA47-4622-A215-56CBAB178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698029" y="3137991"/>
            <a:ext cx="861876" cy="1436460"/>
          </a:xfrm>
          <a:prstGeom prst="rect">
            <a:avLst/>
          </a:prstGeom>
        </p:spPr>
      </p:pic>
      <p:pic>
        <p:nvPicPr>
          <p:cNvPr id="162" name="Picture 161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AE4BCBFE-591A-4D18-AAFB-286793C98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45831" y="5313112"/>
            <a:ext cx="861876" cy="1436460"/>
          </a:xfrm>
          <a:prstGeom prst="rect">
            <a:avLst/>
          </a:prstGeom>
        </p:spPr>
      </p:pic>
      <p:pic>
        <p:nvPicPr>
          <p:cNvPr id="178" name="Picture 177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B353EAC0-3B60-4FFA-B149-EE9D6CDD1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68052" y="3800439"/>
            <a:ext cx="861876" cy="1436460"/>
          </a:xfrm>
          <a:prstGeom prst="rect">
            <a:avLst/>
          </a:prstGeom>
        </p:spPr>
      </p:pic>
      <p:pic>
        <p:nvPicPr>
          <p:cNvPr id="179" name="Picture 178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179CE0DD-FE92-424A-B7FE-D06D52DCE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196964" y="5290438"/>
            <a:ext cx="861876" cy="1436460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8087339" y="1186435"/>
            <a:ext cx="1145362" cy="2276869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9873717" y="4203581"/>
            <a:ext cx="1524007" cy="2422566"/>
          </a:xfrm>
          <a:prstGeom prst="rect">
            <a:avLst/>
          </a:prstGeom>
        </p:spPr>
      </p:pic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E11349C4-8378-4627-A88A-1E09C1A17E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6421438" y="3980451"/>
            <a:ext cx="893341" cy="893341"/>
          </a:xfrm>
          <a:prstGeom prst="rect">
            <a:avLst/>
          </a:prstGeom>
        </p:spPr>
      </p:pic>
      <p:pic>
        <p:nvPicPr>
          <p:cNvPr id="181" name="Picture 180" descr="A close up of a fan&#10;&#10;Description automatically generated">
            <a:extLst>
              <a:ext uri="{FF2B5EF4-FFF2-40B4-BE49-F238E27FC236}">
                <a16:creationId xmlns:a16="http://schemas.microsoft.com/office/drawing/2014/main" id="{04397F3A-8825-4776-B780-BAC1790257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4439350" y="5217705"/>
            <a:ext cx="893341" cy="893341"/>
          </a:xfrm>
          <a:prstGeom prst="rect">
            <a:avLst/>
          </a:prstGeom>
        </p:spPr>
      </p:pic>
      <p:pic>
        <p:nvPicPr>
          <p:cNvPr id="182" name="Picture 181" descr="A close up of a fan&#10;&#10;Description automatically generated">
            <a:extLst>
              <a:ext uri="{FF2B5EF4-FFF2-40B4-BE49-F238E27FC236}">
                <a16:creationId xmlns:a16="http://schemas.microsoft.com/office/drawing/2014/main" id="{CD597097-24B4-4DB3-AFC6-01EBB4085A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5480835" y="1974355"/>
            <a:ext cx="893341" cy="893341"/>
          </a:xfrm>
          <a:prstGeom prst="rect">
            <a:avLst/>
          </a:prstGeom>
        </p:spPr>
      </p:pic>
      <p:pic>
        <p:nvPicPr>
          <p:cNvPr id="183" name="Picture 182" descr="A close up of a fan&#10;&#10;Description automatically generated">
            <a:extLst>
              <a:ext uri="{FF2B5EF4-FFF2-40B4-BE49-F238E27FC236}">
                <a16:creationId xmlns:a16="http://schemas.microsoft.com/office/drawing/2014/main" id="{0FBC0A88-7D57-4FC0-9165-19919E4D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8938913" y="2262725"/>
            <a:ext cx="893341" cy="893341"/>
          </a:xfrm>
          <a:prstGeom prst="rect">
            <a:avLst/>
          </a:prstGeom>
        </p:spPr>
      </p:pic>
      <p:pic>
        <p:nvPicPr>
          <p:cNvPr id="184" name="Picture 183" descr="A close up of a fan&#10;&#10;Description automatically generated">
            <a:extLst>
              <a:ext uri="{FF2B5EF4-FFF2-40B4-BE49-F238E27FC236}">
                <a16:creationId xmlns:a16="http://schemas.microsoft.com/office/drawing/2014/main" id="{67B769BB-FF50-4CC2-89BB-078EF8C4B3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9413954" y="5119089"/>
            <a:ext cx="893341" cy="893341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148BCE9-0B56-4D3E-95C8-B3A8EC803D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1164" y="4053714"/>
            <a:ext cx="352798" cy="21710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93BA7A1A-2126-4EBF-B47F-E1D2715E57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6315189" y="1894335"/>
            <a:ext cx="250530" cy="200425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9CD4296-E113-4AB9-B7EB-1FF4BF9161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8665">
            <a:off x="5555793" y="5480030"/>
            <a:ext cx="336243" cy="268996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E86DD9F5-DA46-447C-90C1-C83C9CE67F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96006" y="5050748"/>
            <a:ext cx="367819" cy="271866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47317BD-C761-4C0D-B24D-DF562D7B4D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8613185" y="2163409"/>
            <a:ext cx="250530" cy="2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1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2026297" y="335803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56" name="Picture 155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00E5ABD5-DA47-4622-A215-56CBAB1785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698029" y="3137991"/>
            <a:ext cx="861876" cy="1436460"/>
          </a:xfrm>
          <a:prstGeom prst="rect">
            <a:avLst/>
          </a:prstGeom>
        </p:spPr>
      </p:pic>
      <p:pic>
        <p:nvPicPr>
          <p:cNvPr id="162" name="Picture 161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AE4BCBFE-591A-4D18-AAFB-286793C98F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145831" y="5313112"/>
            <a:ext cx="861876" cy="1436460"/>
          </a:xfrm>
          <a:prstGeom prst="rect">
            <a:avLst/>
          </a:prstGeom>
        </p:spPr>
      </p:pic>
      <p:pic>
        <p:nvPicPr>
          <p:cNvPr id="178" name="Picture 177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B353EAC0-3B60-4FFA-B149-EE9D6CDD1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068052" y="3800439"/>
            <a:ext cx="861876" cy="1436460"/>
          </a:xfrm>
          <a:prstGeom prst="rect">
            <a:avLst/>
          </a:prstGeom>
        </p:spPr>
      </p:pic>
      <p:pic>
        <p:nvPicPr>
          <p:cNvPr id="179" name="Picture 178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179CE0DD-FE92-424A-B7FE-D06D52DCE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96964" y="5290438"/>
            <a:ext cx="861876" cy="14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73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560" t="217" r="69513" b="59570"/>
          <a:stretch/>
        </p:blipFill>
        <p:spPr>
          <a:xfrm>
            <a:off x="2026297" y="3358031"/>
            <a:ext cx="1365662" cy="24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39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143" name="Picture 142" descr="A picture containing indoor&#10;&#10;Description automatically generated">
            <a:extLst>
              <a:ext uri="{FF2B5EF4-FFF2-40B4-BE49-F238E27FC236}">
                <a16:creationId xmlns:a16="http://schemas.microsoft.com/office/drawing/2014/main" id="{4D88F39E-045B-BF40-B1B0-5E5FFE1F3B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560" t="217" r="69513" b="59570"/>
          <a:stretch/>
        </p:blipFill>
        <p:spPr>
          <a:xfrm>
            <a:off x="5584819" y="3095422"/>
            <a:ext cx="1365662" cy="2422566"/>
          </a:xfrm>
          <a:prstGeom prst="rect">
            <a:avLst/>
          </a:prstGeom>
        </p:spPr>
      </p:pic>
      <p:pic>
        <p:nvPicPr>
          <p:cNvPr id="156" name="Picture 155" descr="A close up of a fan&#10;&#10;Description automatically generated">
            <a:extLst>
              <a:ext uri="{FF2B5EF4-FFF2-40B4-BE49-F238E27FC236}">
                <a16:creationId xmlns:a16="http://schemas.microsoft.com/office/drawing/2014/main" id="{923E8273-9A8F-8347-BE8B-84B13DDFD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191338">
            <a:off x="6421438" y="3980451"/>
            <a:ext cx="893341" cy="8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62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640B-4097-4E35-8A24-BB260929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Interest</a:t>
            </a:r>
          </a:p>
        </p:txBody>
      </p:sp>
    </p:spTree>
    <p:extLst>
      <p:ext uri="{BB962C8B-B14F-4D97-AF65-F5344CB8AC3E}">
        <p14:creationId xmlns:p14="http://schemas.microsoft.com/office/powerpoint/2010/main" val="2452310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1D810-9C3F-4D2A-A97C-EE55289220C4}"/>
              </a:ext>
            </a:extLst>
          </p:cNvPr>
          <p:cNvGrpSpPr/>
          <p:nvPr/>
        </p:nvGrpSpPr>
        <p:grpSpPr>
          <a:xfrm>
            <a:off x="5710909" y="1425314"/>
            <a:ext cx="5175335" cy="5934057"/>
            <a:chOff x="5710909" y="1425314"/>
            <a:chExt cx="5175335" cy="5934057"/>
          </a:xfrm>
        </p:grpSpPr>
        <p:pic>
          <p:nvPicPr>
            <p:cNvPr id="28" name="Picture 2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095A4A3-8D83-456D-AC19-69CD9D12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0" b="37033" l="68231" r="79769">
                          <a14:foregroundMark x1="73538" y1="9813" x2="74538" y2="26051"/>
                          <a14:foregroundMark x1="77923" y1="12850" x2="72231" y2="21846"/>
                          <a14:foregroundMark x1="70692" y1="12383" x2="72846" y2="18692"/>
                          <a14:foregroundMark x1="75692" y1="20093" x2="78846" y2="12617"/>
                          <a14:foregroundMark x1="78846" y1="12617" x2="79385" y2="9112"/>
                          <a14:foregroundMark x1="70769" y1="17757" x2="69923" y2="9813"/>
                          <a14:foregroundMark x1="69923" y1="9813" x2="69923" y2="9813"/>
                          <a14:foregroundMark x1="70385" y1="17523" x2="69615" y2="11449"/>
                          <a14:foregroundMark x1="71692" y1="4089" x2="74538" y2="2570"/>
                          <a14:foregroundMark x1="71846" y1="37033" x2="72385" y2="32360"/>
                          <a14:foregroundMark x1="78462" y1="36682" x2="76769" y2="31542"/>
                          <a14:foregroundMark x1="76615" y1="22664" x2="79077" y2="23598"/>
                          <a14:foregroundMark x1="72231" y1="22897" x2="68231" y2="26168"/>
                          <a14:foregroundMark x1="76154" y1="18575" x2="79769" y2="16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67769" t="-442" r="19714" b="62647"/>
            <a:stretch/>
          </p:blipFill>
          <p:spPr>
            <a:xfrm>
              <a:off x="9740882" y="2752629"/>
              <a:ext cx="1145362" cy="2276869"/>
            </a:xfrm>
            <a:prstGeom prst="rect">
              <a:avLst/>
            </a:prstGeom>
          </p:spPr>
        </p:pic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178" name="Picture 177" descr="A picture containing indoor&#10;&#10;Description automatically generated">
            <a:extLst>
              <a:ext uri="{FF2B5EF4-FFF2-40B4-BE49-F238E27FC236}">
                <a16:creationId xmlns:a16="http://schemas.microsoft.com/office/drawing/2014/main" id="{89AA0D89-F49A-4841-B42F-44F368F246B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1989448" y="3627142"/>
            <a:ext cx="1365662" cy="24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7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1989448" y="3627142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1D810-9C3F-4D2A-A97C-EE55289220C4}"/>
              </a:ext>
            </a:extLst>
          </p:cNvPr>
          <p:cNvGrpSpPr/>
          <p:nvPr/>
        </p:nvGrpSpPr>
        <p:grpSpPr>
          <a:xfrm>
            <a:off x="5710909" y="1425314"/>
            <a:ext cx="5175335" cy="5934057"/>
            <a:chOff x="5710909" y="1425314"/>
            <a:chExt cx="5175335" cy="5934057"/>
          </a:xfrm>
        </p:grpSpPr>
        <p:pic>
          <p:nvPicPr>
            <p:cNvPr id="28" name="Picture 2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095A4A3-8D83-456D-AC19-69CD9D12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0" b="37033" l="68231" r="79769">
                          <a14:foregroundMark x1="73538" y1="9813" x2="74538" y2="26051"/>
                          <a14:foregroundMark x1="77923" y1="12850" x2="72231" y2="21846"/>
                          <a14:foregroundMark x1="70692" y1="12383" x2="72846" y2="18692"/>
                          <a14:foregroundMark x1="75692" y1="20093" x2="78846" y2="12617"/>
                          <a14:foregroundMark x1="78846" y1="12617" x2="79385" y2="9112"/>
                          <a14:foregroundMark x1="70769" y1="17757" x2="69923" y2="9813"/>
                          <a14:foregroundMark x1="69923" y1="9813" x2="69923" y2="9813"/>
                          <a14:foregroundMark x1="70385" y1="17523" x2="69615" y2="11449"/>
                          <a14:foregroundMark x1="71692" y1="4089" x2="74538" y2="2570"/>
                          <a14:foregroundMark x1="71846" y1="37033" x2="72385" y2="32360"/>
                          <a14:foregroundMark x1="78462" y1="36682" x2="76769" y2="31542"/>
                          <a14:foregroundMark x1="76615" y1="22664" x2="79077" y2="23598"/>
                          <a14:foregroundMark x1="72231" y1="22897" x2="68231" y2="26168"/>
                          <a14:foregroundMark x1="76154" y1="18575" x2="79769" y2="16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67769" t="-442" r="19714" b="62647"/>
            <a:stretch/>
          </p:blipFill>
          <p:spPr>
            <a:xfrm>
              <a:off x="9740882" y="2752629"/>
              <a:ext cx="1145362" cy="2276869"/>
            </a:xfrm>
            <a:prstGeom prst="rect">
              <a:avLst/>
            </a:prstGeom>
          </p:spPr>
        </p:pic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81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4908154" y="3012963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1D810-9C3F-4D2A-A97C-EE55289220C4}"/>
              </a:ext>
            </a:extLst>
          </p:cNvPr>
          <p:cNvGrpSpPr/>
          <p:nvPr/>
        </p:nvGrpSpPr>
        <p:grpSpPr>
          <a:xfrm>
            <a:off x="5710909" y="1425314"/>
            <a:ext cx="5175335" cy="5934057"/>
            <a:chOff x="5710909" y="1425314"/>
            <a:chExt cx="5175335" cy="5934057"/>
          </a:xfrm>
        </p:grpSpPr>
        <p:pic>
          <p:nvPicPr>
            <p:cNvPr id="28" name="Picture 2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095A4A3-8D83-456D-AC19-69CD9D12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0" b="37033" l="68231" r="79769">
                          <a14:foregroundMark x1="73538" y1="9813" x2="74538" y2="26051"/>
                          <a14:foregroundMark x1="77923" y1="12850" x2="72231" y2="21846"/>
                          <a14:foregroundMark x1="70692" y1="12383" x2="72846" y2="18692"/>
                          <a14:foregroundMark x1="75692" y1="20093" x2="78846" y2="12617"/>
                          <a14:foregroundMark x1="78846" y1="12617" x2="79385" y2="9112"/>
                          <a14:foregroundMark x1="70769" y1="17757" x2="69923" y2="9813"/>
                          <a14:foregroundMark x1="69923" y1="9813" x2="69923" y2="9813"/>
                          <a14:foregroundMark x1="70385" y1="17523" x2="69615" y2="11449"/>
                          <a14:foregroundMark x1="71692" y1="4089" x2="74538" y2="2570"/>
                          <a14:foregroundMark x1="71846" y1="37033" x2="72385" y2="32360"/>
                          <a14:foregroundMark x1="78462" y1="36682" x2="76769" y2="31542"/>
                          <a14:foregroundMark x1="76615" y1="22664" x2="79077" y2="23598"/>
                          <a14:foregroundMark x1="72231" y1="22897" x2="68231" y2="26168"/>
                          <a14:foregroundMark x1="76154" y1="18575" x2="79769" y2="16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67769" t="-442" r="19714" b="62647"/>
            <a:stretch/>
          </p:blipFill>
          <p:spPr>
            <a:xfrm>
              <a:off x="9740882" y="2752629"/>
              <a:ext cx="1145362" cy="2276869"/>
            </a:xfrm>
            <a:prstGeom prst="rect">
              <a:avLst/>
            </a:prstGeom>
          </p:spPr>
        </p:pic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6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CB748-2362-4DC4-814A-6457279D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240" y="0"/>
            <a:ext cx="9341708" cy="6845720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A94A7-A933-4563-A924-70E6D2BBC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36" b="89019" l="17462" r="32462">
                        <a14:foregroundMark x1="17846" y1="58645" x2="17692" y2="62383"/>
                        <a14:foregroundMark x1="31308" y1="69276" x2="32615" y2="69276"/>
                        <a14:foregroundMark x1="20154" y1="68224" x2="23000" y2="63201"/>
                        <a14:foregroundMark x1="27538" y1="67290" x2="26769" y2="61332"/>
                        <a14:foregroundMark x1="22077" y1="83995" x2="21846" y2="87734"/>
                        <a14:foregroundMark x1="26615" y1="72196" x2="23385" y2="67523"/>
                        <a14:foregroundMark x1="26923" y1="87150" x2="28692" y2="89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917" t="47907" r="67133" b="11879"/>
          <a:stretch/>
        </p:blipFill>
        <p:spPr>
          <a:xfrm>
            <a:off x="3987980" y="3332177"/>
            <a:ext cx="1449114" cy="2405751"/>
          </a:xfrm>
          <a:prstGeom prst="rect">
            <a:avLst/>
          </a:prstGeom>
        </p:spPr>
      </p:pic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A254712-DCCE-DA4B-BB53-C74A8CA7D3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8286718" y="2925844"/>
            <a:ext cx="1145362" cy="2276869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AABB5B3-1E42-4D47-B21B-9533F3C203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5210722" y="1793478"/>
            <a:ext cx="1459242" cy="2560465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C1D3E5C3-02E4-654E-8EFB-33F3073490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6669964" y="3674527"/>
            <a:ext cx="1365662" cy="24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33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1D810-9C3F-4D2A-A97C-EE55289220C4}"/>
              </a:ext>
            </a:extLst>
          </p:cNvPr>
          <p:cNvGrpSpPr/>
          <p:nvPr/>
        </p:nvGrpSpPr>
        <p:grpSpPr>
          <a:xfrm>
            <a:off x="5710909" y="1425314"/>
            <a:ext cx="5175335" cy="5934057"/>
            <a:chOff x="5710909" y="1425314"/>
            <a:chExt cx="5175335" cy="5934057"/>
          </a:xfrm>
        </p:grpSpPr>
        <p:pic>
          <p:nvPicPr>
            <p:cNvPr id="28" name="Picture 2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095A4A3-8D83-456D-AC19-69CD9D12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0" b="37033" l="68231" r="79769">
                          <a14:foregroundMark x1="73538" y1="9813" x2="74538" y2="26051"/>
                          <a14:foregroundMark x1="77923" y1="12850" x2="72231" y2="21846"/>
                          <a14:foregroundMark x1="70692" y1="12383" x2="72846" y2="18692"/>
                          <a14:foregroundMark x1="75692" y1="20093" x2="78846" y2="12617"/>
                          <a14:foregroundMark x1="78846" y1="12617" x2="79385" y2="9112"/>
                          <a14:foregroundMark x1="70769" y1="17757" x2="69923" y2="9813"/>
                          <a14:foregroundMark x1="69923" y1="9813" x2="69923" y2="9813"/>
                          <a14:foregroundMark x1="70385" y1="17523" x2="69615" y2="11449"/>
                          <a14:foregroundMark x1="71692" y1="4089" x2="74538" y2="2570"/>
                          <a14:foregroundMark x1="71846" y1="37033" x2="72385" y2="32360"/>
                          <a14:foregroundMark x1="78462" y1="36682" x2="76769" y2="31542"/>
                          <a14:foregroundMark x1="76615" y1="22664" x2="79077" y2="23598"/>
                          <a14:foregroundMark x1="72231" y1="22897" x2="68231" y2="26168"/>
                          <a14:foregroundMark x1="76154" y1="18575" x2="79769" y2="169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67769" t="-442" r="19714" b="62647"/>
            <a:stretch/>
          </p:blipFill>
          <p:spPr>
            <a:xfrm>
              <a:off x="9740882" y="2752629"/>
              <a:ext cx="1145362" cy="2276869"/>
            </a:xfrm>
            <a:prstGeom prst="rect">
              <a:avLst/>
            </a:prstGeom>
          </p:spPr>
        </p:pic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6249106" y="2762380"/>
            <a:ext cx="1365662" cy="24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98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646946" y="293866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68339859-90D9-423F-A923-2928890AE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191338">
            <a:off x="6420193" y="3790891"/>
            <a:ext cx="893341" cy="8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9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2026297" y="335803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68339859-90D9-423F-A923-2928890AE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191338">
            <a:off x="1435183" y="4416798"/>
            <a:ext cx="893341" cy="8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09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2026297" y="335803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114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5826283" y="802792"/>
            <a:ext cx="1459242" cy="25604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584819" y="3095422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4940839" y="4373387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8087339" y="1186435"/>
            <a:ext cx="1145362" cy="2276869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9873717" y="4203581"/>
            <a:ext cx="1524007" cy="2422566"/>
          </a:xfrm>
          <a:prstGeom prst="rect">
            <a:avLst/>
          </a:prstGeom>
        </p:spPr>
      </p:pic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E11349C4-8378-4627-A88A-1E09C1A17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6421438" y="3980451"/>
            <a:ext cx="893341" cy="893341"/>
          </a:xfrm>
          <a:prstGeom prst="rect">
            <a:avLst/>
          </a:prstGeom>
        </p:spPr>
      </p:pic>
      <p:pic>
        <p:nvPicPr>
          <p:cNvPr id="181" name="Picture 180" descr="A close up of a fan&#10;&#10;Description automatically generated">
            <a:extLst>
              <a:ext uri="{FF2B5EF4-FFF2-40B4-BE49-F238E27FC236}">
                <a16:creationId xmlns:a16="http://schemas.microsoft.com/office/drawing/2014/main" id="{04397F3A-8825-4776-B780-BAC179025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4439350" y="5217705"/>
            <a:ext cx="893341" cy="893341"/>
          </a:xfrm>
          <a:prstGeom prst="rect">
            <a:avLst/>
          </a:prstGeom>
        </p:spPr>
      </p:pic>
      <p:pic>
        <p:nvPicPr>
          <p:cNvPr id="182" name="Picture 181" descr="A close up of a fan&#10;&#10;Description automatically generated">
            <a:extLst>
              <a:ext uri="{FF2B5EF4-FFF2-40B4-BE49-F238E27FC236}">
                <a16:creationId xmlns:a16="http://schemas.microsoft.com/office/drawing/2014/main" id="{CD597097-24B4-4DB3-AFC6-01EBB4085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5480835" y="1974355"/>
            <a:ext cx="893341" cy="893341"/>
          </a:xfrm>
          <a:prstGeom prst="rect">
            <a:avLst/>
          </a:prstGeom>
        </p:spPr>
      </p:pic>
      <p:pic>
        <p:nvPicPr>
          <p:cNvPr id="183" name="Picture 182" descr="A close up of a fan&#10;&#10;Description automatically generated">
            <a:extLst>
              <a:ext uri="{FF2B5EF4-FFF2-40B4-BE49-F238E27FC236}">
                <a16:creationId xmlns:a16="http://schemas.microsoft.com/office/drawing/2014/main" id="{0FBC0A88-7D57-4FC0-9165-19919E4D7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8938913" y="2262725"/>
            <a:ext cx="893341" cy="893341"/>
          </a:xfrm>
          <a:prstGeom prst="rect">
            <a:avLst/>
          </a:prstGeom>
        </p:spPr>
      </p:pic>
      <p:pic>
        <p:nvPicPr>
          <p:cNvPr id="184" name="Picture 183" descr="A close up of a fan&#10;&#10;Description automatically generated">
            <a:extLst>
              <a:ext uri="{FF2B5EF4-FFF2-40B4-BE49-F238E27FC236}">
                <a16:creationId xmlns:a16="http://schemas.microsoft.com/office/drawing/2014/main" id="{67B769BB-FF50-4CC2-89BB-078EF8C4B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191338">
            <a:off x="9413954" y="5119089"/>
            <a:ext cx="893341" cy="8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68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5826283" y="802792"/>
            <a:ext cx="1459242" cy="2560465"/>
          </a:xfrm>
          <a:prstGeom prst="rect">
            <a:avLst/>
          </a:prstGeom>
        </p:spPr>
      </p:pic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584819" y="3095422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4940839" y="4373387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8087339" y="1186435"/>
            <a:ext cx="1145362" cy="2276869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9873717" y="4203581"/>
            <a:ext cx="1524007" cy="2422566"/>
          </a:xfrm>
          <a:prstGeom prst="rect">
            <a:avLst/>
          </a:prstGeom>
        </p:spPr>
      </p:pic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E11349C4-8378-4627-A88A-1E09C1A17E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6421438" y="3980451"/>
            <a:ext cx="893341" cy="893341"/>
          </a:xfrm>
          <a:prstGeom prst="rect">
            <a:avLst/>
          </a:prstGeom>
        </p:spPr>
      </p:pic>
      <p:pic>
        <p:nvPicPr>
          <p:cNvPr id="181" name="Picture 180" descr="A close up of a fan&#10;&#10;Description automatically generated">
            <a:extLst>
              <a:ext uri="{FF2B5EF4-FFF2-40B4-BE49-F238E27FC236}">
                <a16:creationId xmlns:a16="http://schemas.microsoft.com/office/drawing/2014/main" id="{04397F3A-8825-4776-B780-BAC1790257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4439350" y="5217705"/>
            <a:ext cx="893341" cy="893341"/>
          </a:xfrm>
          <a:prstGeom prst="rect">
            <a:avLst/>
          </a:prstGeom>
        </p:spPr>
      </p:pic>
      <p:pic>
        <p:nvPicPr>
          <p:cNvPr id="182" name="Picture 181" descr="A close up of a fan&#10;&#10;Description automatically generated">
            <a:extLst>
              <a:ext uri="{FF2B5EF4-FFF2-40B4-BE49-F238E27FC236}">
                <a16:creationId xmlns:a16="http://schemas.microsoft.com/office/drawing/2014/main" id="{CD597097-24B4-4DB3-AFC6-01EBB4085A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5480835" y="1974355"/>
            <a:ext cx="893341" cy="893341"/>
          </a:xfrm>
          <a:prstGeom prst="rect">
            <a:avLst/>
          </a:prstGeom>
        </p:spPr>
      </p:pic>
      <p:pic>
        <p:nvPicPr>
          <p:cNvPr id="183" name="Picture 182" descr="A close up of a fan&#10;&#10;Description automatically generated">
            <a:extLst>
              <a:ext uri="{FF2B5EF4-FFF2-40B4-BE49-F238E27FC236}">
                <a16:creationId xmlns:a16="http://schemas.microsoft.com/office/drawing/2014/main" id="{0FBC0A88-7D57-4FC0-9165-19919E4D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8938913" y="2262725"/>
            <a:ext cx="893341" cy="893341"/>
          </a:xfrm>
          <a:prstGeom prst="rect">
            <a:avLst/>
          </a:prstGeom>
        </p:spPr>
      </p:pic>
      <p:pic>
        <p:nvPicPr>
          <p:cNvPr id="184" name="Picture 183" descr="A close up of a fan&#10;&#10;Description automatically generated">
            <a:extLst>
              <a:ext uri="{FF2B5EF4-FFF2-40B4-BE49-F238E27FC236}">
                <a16:creationId xmlns:a16="http://schemas.microsoft.com/office/drawing/2014/main" id="{67B769BB-FF50-4CC2-89BB-078EF8C4B3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9413954" y="5119089"/>
            <a:ext cx="893341" cy="893341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148BCE9-0B56-4D3E-95C8-B3A8EC803D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1164" y="4053714"/>
            <a:ext cx="352798" cy="21710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93BA7A1A-2126-4EBF-B47F-E1D2715E57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6315189" y="1894335"/>
            <a:ext cx="250530" cy="200425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9CD4296-E113-4AB9-B7EB-1FF4BF9161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8665">
            <a:off x="5555793" y="5480030"/>
            <a:ext cx="336243" cy="268996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E86DD9F5-DA46-447C-90C1-C83C9CE67F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96006" y="5050748"/>
            <a:ext cx="367819" cy="271866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47317BD-C761-4C0D-B24D-DF562D7B4D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8613185" y="2163409"/>
            <a:ext cx="250530" cy="2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28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646946" y="293866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68339859-90D9-423F-A923-2928890AE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191338">
            <a:off x="6420193" y="3790891"/>
            <a:ext cx="893341" cy="8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54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5826283" y="802792"/>
            <a:ext cx="1459242" cy="2560465"/>
          </a:xfrm>
          <a:prstGeom prst="rect">
            <a:avLst/>
          </a:prstGeom>
        </p:spPr>
      </p:pic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5584819" y="3095422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4940839" y="4373387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8087339" y="1186435"/>
            <a:ext cx="1145362" cy="2276869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9873717" y="4203581"/>
            <a:ext cx="1524007" cy="2422566"/>
          </a:xfrm>
          <a:prstGeom prst="rect">
            <a:avLst/>
          </a:prstGeom>
        </p:spPr>
      </p:pic>
      <p:pic>
        <p:nvPicPr>
          <p:cNvPr id="180" name="Picture 179" descr="A close up of a fan&#10;&#10;Description automatically generated">
            <a:extLst>
              <a:ext uri="{FF2B5EF4-FFF2-40B4-BE49-F238E27FC236}">
                <a16:creationId xmlns:a16="http://schemas.microsoft.com/office/drawing/2014/main" id="{E11349C4-8378-4627-A88A-1E09C1A17E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6421438" y="3980451"/>
            <a:ext cx="893341" cy="893341"/>
          </a:xfrm>
          <a:prstGeom prst="rect">
            <a:avLst/>
          </a:prstGeom>
        </p:spPr>
      </p:pic>
      <p:pic>
        <p:nvPicPr>
          <p:cNvPr id="181" name="Picture 180" descr="A close up of a fan&#10;&#10;Description automatically generated">
            <a:extLst>
              <a:ext uri="{FF2B5EF4-FFF2-40B4-BE49-F238E27FC236}">
                <a16:creationId xmlns:a16="http://schemas.microsoft.com/office/drawing/2014/main" id="{04397F3A-8825-4776-B780-BAC1790257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4439350" y="5217705"/>
            <a:ext cx="893341" cy="893341"/>
          </a:xfrm>
          <a:prstGeom prst="rect">
            <a:avLst/>
          </a:prstGeom>
        </p:spPr>
      </p:pic>
      <p:pic>
        <p:nvPicPr>
          <p:cNvPr id="182" name="Picture 181" descr="A close up of a fan&#10;&#10;Description automatically generated">
            <a:extLst>
              <a:ext uri="{FF2B5EF4-FFF2-40B4-BE49-F238E27FC236}">
                <a16:creationId xmlns:a16="http://schemas.microsoft.com/office/drawing/2014/main" id="{CD597097-24B4-4DB3-AFC6-01EBB4085A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5480835" y="1974355"/>
            <a:ext cx="893341" cy="893341"/>
          </a:xfrm>
          <a:prstGeom prst="rect">
            <a:avLst/>
          </a:prstGeom>
        </p:spPr>
      </p:pic>
      <p:pic>
        <p:nvPicPr>
          <p:cNvPr id="183" name="Picture 182" descr="A close up of a fan&#10;&#10;Description automatically generated">
            <a:extLst>
              <a:ext uri="{FF2B5EF4-FFF2-40B4-BE49-F238E27FC236}">
                <a16:creationId xmlns:a16="http://schemas.microsoft.com/office/drawing/2014/main" id="{0FBC0A88-7D57-4FC0-9165-19919E4D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8938913" y="2262725"/>
            <a:ext cx="893341" cy="893341"/>
          </a:xfrm>
          <a:prstGeom prst="rect">
            <a:avLst/>
          </a:prstGeom>
        </p:spPr>
      </p:pic>
      <p:pic>
        <p:nvPicPr>
          <p:cNvPr id="184" name="Picture 183" descr="A close up of a fan&#10;&#10;Description automatically generated">
            <a:extLst>
              <a:ext uri="{FF2B5EF4-FFF2-40B4-BE49-F238E27FC236}">
                <a16:creationId xmlns:a16="http://schemas.microsoft.com/office/drawing/2014/main" id="{67B769BB-FF50-4CC2-89BB-078EF8C4B3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91338">
            <a:off x="9413954" y="5119089"/>
            <a:ext cx="893341" cy="893341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148BCE9-0B56-4D3E-95C8-B3A8EC803D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1164" y="4053714"/>
            <a:ext cx="352798" cy="21710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93BA7A1A-2126-4EBF-B47F-E1D2715E57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6315189" y="1894335"/>
            <a:ext cx="250530" cy="200425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9CD4296-E113-4AB9-B7EB-1FF4BF9161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8665">
            <a:off x="5555793" y="5480030"/>
            <a:ext cx="336243" cy="268996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E86DD9F5-DA46-447C-90C1-C83C9CE67F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96006" y="5050748"/>
            <a:ext cx="367819" cy="271866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47317BD-C761-4C0D-B24D-DF562D7B4D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691">
            <a:off x="8613185" y="2163409"/>
            <a:ext cx="250530" cy="2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03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FBA71092-3FD8-477A-B45D-85CC701187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72" b="36916" l="80692" r="96462">
                        <a14:foregroundMark x1="84231" y1="10631" x2="80769" y2="9696"/>
                        <a14:foregroundMark x1="84769" y1="31776" x2="84385" y2="35164"/>
                        <a14:foregroundMark x1="90462" y1="33294" x2="91154" y2="36916"/>
                        <a14:foregroundMark x1="95000" y1="17173" x2="95692" y2="19977"/>
                        <a14:foregroundMark x1="93692" y1="22079" x2="95308" y2="22313"/>
                        <a14:foregroundMark x1="91385" y1="14369" x2="86231" y2="11098"/>
                        <a14:foregroundMark x1="86231" y1="11098" x2="85769" y2="10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1498" r="1845" b="59787"/>
          <a:stretch/>
        </p:blipFill>
        <p:spPr>
          <a:xfrm>
            <a:off x="10866256" y="4271052"/>
            <a:ext cx="1524007" cy="2422566"/>
          </a:xfrm>
          <a:prstGeom prst="rect">
            <a:avLst/>
          </a:prstGeom>
        </p:spPr>
      </p:pic>
      <p:pic>
        <p:nvPicPr>
          <p:cNvPr id="29" name="Picture 28" descr="A picture containing indoor&#10;&#10;Description automatically generated">
            <a:extLst>
              <a:ext uri="{FF2B5EF4-FFF2-40B4-BE49-F238E27FC236}">
                <a16:creationId xmlns:a16="http://schemas.microsoft.com/office/drawing/2014/main" id="{8F5867B4-2EDE-4A71-94D4-B52EBC8F0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6" b="38201" l="0" r="14769">
                        <a14:foregroundMark x1="2154" y1="12033" x2="0" y2="13435"/>
                        <a14:foregroundMark x1="3077" y1="14836" x2="7615" y2="14603"/>
                        <a14:foregroundMark x1="9077" y1="18925" x2="10769" y2="14836"/>
                        <a14:foregroundMark x1="12538" y1="15421" x2="14769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84050" b="57498"/>
          <a:stretch/>
        </p:blipFill>
        <p:spPr>
          <a:xfrm>
            <a:off x="3545814" y="2066461"/>
            <a:ext cx="1459242" cy="2560465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E095A4A3-8D83-456D-AC19-69CD9D122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0" b="37033" l="68231" r="79769">
                        <a14:foregroundMark x1="73538" y1="9813" x2="74538" y2="26051"/>
                        <a14:foregroundMark x1="77923" y1="12850" x2="72231" y2="21846"/>
                        <a14:foregroundMark x1="70692" y1="12383" x2="72846" y2="18692"/>
                        <a14:foregroundMark x1="75692" y1="20093" x2="78846" y2="12617"/>
                        <a14:foregroundMark x1="78846" y1="12617" x2="79385" y2="9112"/>
                        <a14:foregroundMark x1="70769" y1="17757" x2="69923" y2="9813"/>
                        <a14:foregroundMark x1="69923" y1="9813" x2="69923" y2="9813"/>
                        <a14:foregroundMark x1="70385" y1="17523" x2="69615" y2="11449"/>
                        <a14:foregroundMark x1="71692" y1="4089" x2="74538" y2="2570"/>
                        <a14:foregroundMark x1="71846" y1="37033" x2="72385" y2="32360"/>
                        <a14:foregroundMark x1="78462" y1="36682" x2="76769" y2="31542"/>
                        <a14:foregroundMark x1="76615" y1="22664" x2="79077" y2="23598"/>
                        <a14:foregroundMark x1="72231" y1="22897" x2="68231" y2="26168"/>
                        <a14:foregroundMark x1="76154" y1="18575" x2="79769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7769" t="-442" r="19714" b="62647"/>
          <a:stretch/>
        </p:blipFill>
        <p:spPr>
          <a:xfrm>
            <a:off x="9740882" y="2752629"/>
            <a:ext cx="1145362" cy="2276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60" t="217" r="69513" b="59570"/>
          <a:stretch/>
        </p:blipFill>
        <p:spPr>
          <a:xfrm>
            <a:off x="2026297" y="3358031"/>
            <a:ext cx="1365662" cy="24225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6901EA-F155-4AFE-8614-5818D022AFB0}"/>
              </a:ext>
            </a:extLst>
          </p:cNvPr>
          <p:cNvGrpSpPr/>
          <p:nvPr/>
        </p:nvGrpSpPr>
        <p:grpSpPr>
          <a:xfrm>
            <a:off x="3776705" y="4271053"/>
            <a:ext cx="1524667" cy="2422566"/>
            <a:chOff x="8384254" y="3099165"/>
            <a:chExt cx="1524667" cy="2422566"/>
          </a:xfrm>
        </p:grpSpPr>
        <p:pic>
          <p:nvPicPr>
            <p:cNvPr id="36" name="Picture 3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BFE6B4-2EA1-4325-B0FA-59DA94979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636" b="89019" l="17385" r="32462">
                          <a14:foregroundMark x1="17846" y1="58645" x2="17692" y2="62383"/>
                          <a14:foregroundMark x1="31308" y1="69276" x2="32615" y2="69276"/>
                          <a14:foregroundMark x1="20154" y1="68224" x2="23000" y2="63201"/>
                          <a14:foregroundMark x1="27538" y1="67290" x2="26769" y2="61332"/>
                          <a14:foregroundMark x1="22077" y1="83995" x2="21846" y2="87734"/>
                          <a14:foregroundMark x1="26615" y1="72196" x2="23385" y2="67523"/>
                          <a14:foregroundMark x1="26923" y1="87150" x2="28692" y2="89019"/>
                          <a14:foregroundMark x1="18154" y1="65421" x2="17385" y2="58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202" t="47907" r="67133" b="11879"/>
            <a:stretch/>
          </p:blipFill>
          <p:spPr>
            <a:xfrm>
              <a:off x="8384254" y="3099165"/>
              <a:ext cx="1524667" cy="24225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94697D-9FE6-48DF-A8A9-926D52F3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53" t="14157"/>
            <a:stretch/>
          </p:blipFill>
          <p:spPr>
            <a:xfrm flipH="1">
              <a:off x="8913821" y="4151586"/>
              <a:ext cx="465531" cy="317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81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30" name="Picture 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8D25F12-02A5-479B-B877-8C80A550C1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560" t="217" r="69513" b="59570"/>
          <a:stretch/>
        </p:blipFill>
        <p:spPr>
          <a:xfrm>
            <a:off x="2026297" y="3358031"/>
            <a:ext cx="1365662" cy="24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5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CB748-2362-4DC4-814A-6457279D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240" y="0"/>
            <a:ext cx="9341708" cy="6845720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A94A7-A933-4563-A924-70E6D2BBC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36" b="89019" l="17462" r="32462">
                        <a14:foregroundMark x1="17846" y1="58645" x2="17692" y2="62383"/>
                        <a14:foregroundMark x1="31308" y1="69276" x2="32615" y2="69276"/>
                        <a14:foregroundMark x1="20154" y1="68224" x2="23000" y2="63201"/>
                        <a14:foregroundMark x1="27538" y1="67290" x2="26769" y2="61332"/>
                        <a14:foregroundMark x1="22077" y1="83995" x2="21846" y2="87734"/>
                        <a14:foregroundMark x1="26615" y1="72196" x2="23385" y2="67523"/>
                        <a14:foregroundMark x1="26923" y1="87150" x2="28692" y2="89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917" t="47907" r="67133" b="11879"/>
          <a:stretch/>
        </p:blipFill>
        <p:spPr>
          <a:xfrm>
            <a:off x="3987980" y="3332177"/>
            <a:ext cx="1449114" cy="24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0E04-0757-434F-BA05-2CDBCBE1A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50" r="147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B38B29-B5F3-409B-A68D-B144F18C12A9}"/>
              </a:ext>
            </a:extLst>
          </p:cNvPr>
          <p:cNvGrpSpPr/>
          <p:nvPr/>
        </p:nvGrpSpPr>
        <p:grpSpPr>
          <a:xfrm>
            <a:off x="5710909" y="1425314"/>
            <a:ext cx="4758673" cy="5934057"/>
            <a:chOff x="5710909" y="1425314"/>
            <a:chExt cx="4758673" cy="5934057"/>
          </a:xfrm>
        </p:grpSpPr>
        <p:pic>
          <p:nvPicPr>
            <p:cNvPr id="19" name="Picture 18" descr="A close up of a fan&#10;&#10;Description automatically generated">
              <a:extLst>
                <a:ext uri="{FF2B5EF4-FFF2-40B4-BE49-F238E27FC236}">
                  <a16:creationId xmlns:a16="http://schemas.microsoft.com/office/drawing/2014/main" id="{84DF27FC-4D64-450F-9848-869DCA99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10909" y="6246947"/>
              <a:ext cx="893341" cy="893341"/>
            </a:xfrm>
            <a:prstGeom prst="rect">
              <a:avLst/>
            </a:prstGeom>
          </p:spPr>
        </p:pic>
        <p:pic>
          <p:nvPicPr>
            <p:cNvPr id="45" name="Picture 44" descr="A close up of a fan&#10;&#10;Description automatically generated">
              <a:extLst>
                <a:ext uri="{FF2B5EF4-FFF2-40B4-BE49-F238E27FC236}">
                  <a16:creationId xmlns:a16="http://schemas.microsoft.com/office/drawing/2014/main" id="{487EDFD3-401A-40A1-B6C9-631A40A3F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012624" y="6313630"/>
              <a:ext cx="893341" cy="893341"/>
            </a:xfrm>
            <a:prstGeom prst="rect">
              <a:avLst/>
            </a:prstGeom>
          </p:spPr>
        </p:pic>
        <p:pic>
          <p:nvPicPr>
            <p:cNvPr id="46" name="Picture 45" descr="A close up of a fan&#10;&#10;Description automatically generated">
              <a:extLst>
                <a:ext uri="{FF2B5EF4-FFF2-40B4-BE49-F238E27FC236}">
                  <a16:creationId xmlns:a16="http://schemas.microsoft.com/office/drawing/2014/main" id="{A0593B0F-2410-44AE-B859-71DA3934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388176" y="6313630"/>
              <a:ext cx="893341" cy="893341"/>
            </a:xfrm>
            <a:prstGeom prst="rect">
              <a:avLst/>
            </a:prstGeom>
          </p:spPr>
        </p:pic>
        <p:pic>
          <p:nvPicPr>
            <p:cNvPr id="47" name="Picture 46" descr="A close up of a fan&#10;&#10;Description automatically generated">
              <a:extLst>
                <a:ext uri="{FF2B5EF4-FFF2-40B4-BE49-F238E27FC236}">
                  <a16:creationId xmlns:a16="http://schemas.microsoft.com/office/drawing/2014/main" id="{8574834F-FF41-47CA-8485-B68140EB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34846" y="6246946"/>
              <a:ext cx="893341" cy="893341"/>
            </a:xfrm>
            <a:prstGeom prst="rect">
              <a:avLst/>
            </a:prstGeom>
          </p:spPr>
        </p:pic>
        <p:pic>
          <p:nvPicPr>
            <p:cNvPr id="48" name="Picture 47" descr="A close up of a fan&#10;&#10;Description automatically generated">
              <a:extLst>
                <a:ext uri="{FF2B5EF4-FFF2-40B4-BE49-F238E27FC236}">
                  <a16:creationId xmlns:a16="http://schemas.microsoft.com/office/drawing/2014/main" id="{5D781635-EA86-4BD3-8855-F5ADCE8D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07680" y="6246948"/>
              <a:ext cx="893341" cy="893341"/>
            </a:xfrm>
            <a:prstGeom prst="rect">
              <a:avLst/>
            </a:prstGeom>
          </p:spPr>
        </p:pic>
        <p:pic>
          <p:nvPicPr>
            <p:cNvPr id="49" name="Picture 48" descr="A close up of a fan&#10;&#10;Description automatically generated">
              <a:extLst>
                <a:ext uri="{FF2B5EF4-FFF2-40B4-BE49-F238E27FC236}">
                  <a16:creationId xmlns:a16="http://schemas.microsoft.com/office/drawing/2014/main" id="{4D5FFEFC-D8D7-4A13-9EE9-F419C9CA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09395" y="6313631"/>
              <a:ext cx="893341" cy="893341"/>
            </a:xfrm>
            <a:prstGeom prst="rect">
              <a:avLst/>
            </a:prstGeom>
          </p:spPr>
        </p:pic>
        <p:pic>
          <p:nvPicPr>
            <p:cNvPr id="50" name="Picture 49" descr="A close up of a fan&#10;&#10;Description automatically generated">
              <a:extLst>
                <a:ext uri="{FF2B5EF4-FFF2-40B4-BE49-F238E27FC236}">
                  <a16:creationId xmlns:a16="http://schemas.microsoft.com/office/drawing/2014/main" id="{A96883DD-D2E9-4DAA-A9C0-28189145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84947" y="6313631"/>
              <a:ext cx="893341" cy="893341"/>
            </a:xfrm>
            <a:prstGeom prst="rect">
              <a:avLst/>
            </a:prstGeom>
          </p:spPr>
        </p:pic>
        <p:pic>
          <p:nvPicPr>
            <p:cNvPr id="51" name="Picture 50" descr="A close up of a fan&#10;&#10;Description automatically generated">
              <a:extLst>
                <a:ext uri="{FF2B5EF4-FFF2-40B4-BE49-F238E27FC236}">
                  <a16:creationId xmlns:a16="http://schemas.microsoft.com/office/drawing/2014/main" id="{BC997FA2-2FA2-4AB9-9731-2F498A49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31617" y="6246947"/>
              <a:ext cx="893341" cy="893341"/>
            </a:xfrm>
            <a:prstGeom prst="rect">
              <a:avLst/>
            </a:prstGeom>
          </p:spPr>
        </p:pic>
        <p:pic>
          <p:nvPicPr>
            <p:cNvPr id="52" name="Picture 51" descr="A close up of a fan&#10;&#10;Description automatically generated">
              <a:extLst>
                <a:ext uri="{FF2B5EF4-FFF2-40B4-BE49-F238E27FC236}">
                  <a16:creationId xmlns:a16="http://schemas.microsoft.com/office/drawing/2014/main" id="{B04A15C5-805A-4ABA-924F-252F316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52304" y="6246947"/>
              <a:ext cx="893341" cy="893341"/>
            </a:xfrm>
            <a:prstGeom prst="rect">
              <a:avLst/>
            </a:prstGeom>
          </p:spPr>
        </p:pic>
        <p:pic>
          <p:nvPicPr>
            <p:cNvPr id="53" name="Picture 52" descr="A close up of a fan&#10;&#10;Description automatically generated">
              <a:extLst>
                <a:ext uri="{FF2B5EF4-FFF2-40B4-BE49-F238E27FC236}">
                  <a16:creationId xmlns:a16="http://schemas.microsoft.com/office/drawing/2014/main" id="{B570F1EC-B788-46EF-A585-52C02EA6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54019" y="6313630"/>
              <a:ext cx="893341" cy="893341"/>
            </a:xfrm>
            <a:prstGeom prst="rect">
              <a:avLst/>
            </a:prstGeom>
          </p:spPr>
        </p:pic>
        <p:pic>
          <p:nvPicPr>
            <p:cNvPr id="54" name="Picture 53" descr="A close up of a fan&#10;&#10;Description automatically generated">
              <a:extLst>
                <a:ext uri="{FF2B5EF4-FFF2-40B4-BE49-F238E27FC236}">
                  <a16:creationId xmlns:a16="http://schemas.microsoft.com/office/drawing/2014/main" id="{D29BF8C5-62CF-4EC8-9CE7-373EBE44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129571" y="6313630"/>
              <a:ext cx="893341" cy="893341"/>
            </a:xfrm>
            <a:prstGeom prst="rect">
              <a:avLst/>
            </a:prstGeom>
          </p:spPr>
        </p:pic>
        <p:pic>
          <p:nvPicPr>
            <p:cNvPr id="55" name="Picture 54" descr="A close up of a fan&#10;&#10;Description automatically generated">
              <a:extLst>
                <a:ext uri="{FF2B5EF4-FFF2-40B4-BE49-F238E27FC236}">
                  <a16:creationId xmlns:a16="http://schemas.microsoft.com/office/drawing/2014/main" id="{B0E3FE82-14DE-4015-86FB-1DFD17EB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576241" y="6246946"/>
              <a:ext cx="893341" cy="893341"/>
            </a:xfrm>
            <a:prstGeom prst="rect">
              <a:avLst/>
            </a:prstGeom>
          </p:spPr>
        </p:pic>
        <p:pic>
          <p:nvPicPr>
            <p:cNvPr id="56" name="Picture 55" descr="A close up of a fan&#10;&#10;Description automatically generated">
              <a:extLst>
                <a:ext uri="{FF2B5EF4-FFF2-40B4-BE49-F238E27FC236}">
                  <a16:creationId xmlns:a16="http://schemas.microsoft.com/office/drawing/2014/main" id="{02C3C73B-8CCF-499A-B37D-BAF62F68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900510" y="5964660"/>
              <a:ext cx="893341" cy="893341"/>
            </a:xfrm>
            <a:prstGeom prst="rect">
              <a:avLst/>
            </a:prstGeom>
          </p:spPr>
        </p:pic>
        <p:pic>
          <p:nvPicPr>
            <p:cNvPr id="57" name="Picture 56" descr="A close up of a fan&#10;&#10;Description automatically generated">
              <a:extLst>
                <a:ext uri="{FF2B5EF4-FFF2-40B4-BE49-F238E27FC236}">
                  <a16:creationId xmlns:a16="http://schemas.microsoft.com/office/drawing/2014/main" id="{074CC4E1-3886-4C47-AB1F-8AF1FB5F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202225" y="6031343"/>
              <a:ext cx="893341" cy="893341"/>
            </a:xfrm>
            <a:prstGeom prst="rect">
              <a:avLst/>
            </a:prstGeom>
          </p:spPr>
        </p:pic>
        <p:pic>
          <p:nvPicPr>
            <p:cNvPr id="58" name="Picture 57" descr="A close up of a fan&#10;&#10;Description automatically generated">
              <a:extLst>
                <a:ext uri="{FF2B5EF4-FFF2-40B4-BE49-F238E27FC236}">
                  <a16:creationId xmlns:a16="http://schemas.microsoft.com/office/drawing/2014/main" id="{AAC4F4E4-2CAE-433A-9516-750CC269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77777" y="6031343"/>
              <a:ext cx="893341" cy="893341"/>
            </a:xfrm>
            <a:prstGeom prst="rect">
              <a:avLst/>
            </a:prstGeom>
          </p:spPr>
        </p:pic>
        <p:pic>
          <p:nvPicPr>
            <p:cNvPr id="59" name="Picture 58" descr="A close up of a fan&#10;&#10;Description automatically generated">
              <a:extLst>
                <a:ext uri="{FF2B5EF4-FFF2-40B4-BE49-F238E27FC236}">
                  <a16:creationId xmlns:a16="http://schemas.microsoft.com/office/drawing/2014/main" id="{9F51E52C-BB42-471E-8F13-F390C52A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24447" y="5964659"/>
              <a:ext cx="893341" cy="893341"/>
            </a:xfrm>
            <a:prstGeom prst="rect">
              <a:avLst/>
            </a:prstGeom>
          </p:spPr>
        </p:pic>
        <p:pic>
          <p:nvPicPr>
            <p:cNvPr id="60" name="Picture 59" descr="A close up of a fan&#10;&#10;Description automatically generated">
              <a:extLst>
                <a:ext uri="{FF2B5EF4-FFF2-40B4-BE49-F238E27FC236}">
                  <a16:creationId xmlns:a16="http://schemas.microsoft.com/office/drawing/2014/main" id="{F71E1D1B-8FB0-4DAE-9B92-37C8B4E7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90455" y="5931318"/>
              <a:ext cx="893341" cy="893341"/>
            </a:xfrm>
            <a:prstGeom prst="rect">
              <a:avLst/>
            </a:prstGeom>
          </p:spPr>
        </p:pic>
        <p:pic>
          <p:nvPicPr>
            <p:cNvPr id="61" name="Picture 60" descr="A close up of a fan&#10;&#10;Description automatically generated">
              <a:extLst>
                <a:ext uri="{FF2B5EF4-FFF2-40B4-BE49-F238E27FC236}">
                  <a16:creationId xmlns:a16="http://schemas.microsoft.com/office/drawing/2014/main" id="{8F8624DA-F900-457A-8B18-F8C2F4B8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92170" y="5998001"/>
              <a:ext cx="893341" cy="893341"/>
            </a:xfrm>
            <a:prstGeom prst="rect">
              <a:avLst/>
            </a:prstGeom>
          </p:spPr>
        </p:pic>
        <p:pic>
          <p:nvPicPr>
            <p:cNvPr id="62" name="Picture 61" descr="A close up of a fan&#10;&#10;Description automatically generated">
              <a:extLst>
                <a:ext uri="{FF2B5EF4-FFF2-40B4-BE49-F238E27FC236}">
                  <a16:creationId xmlns:a16="http://schemas.microsoft.com/office/drawing/2014/main" id="{15A22B7E-2D45-4763-BBBD-B1CE02A2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67722" y="5998001"/>
              <a:ext cx="893341" cy="893341"/>
            </a:xfrm>
            <a:prstGeom prst="rect">
              <a:avLst/>
            </a:prstGeom>
          </p:spPr>
        </p:pic>
        <p:pic>
          <p:nvPicPr>
            <p:cNvPr id="63" name="Picture 62" descr="A close up of a fan&#10;&#10;Description automatically generated">
              <a:extLst>
                <a:ext uri="{FF2B5EF4-FFF2-40B4-BE49-F238E27FC236}">
                  <a16:creationId xmlns:a16="http://schemas.microsoft.com/office/drawing/2014/main" id="{7B9219A2-73B5-4CAD-8828-858A9E9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14392" y="5931317"/>
              <a:ext cx="893341" cy="893341"/>
            </a:xfrm>
            <a:prstGeom prst="rect">
              <a:avLst/>
            </a:prstGeom>
          </p:spPr>
        </p:pic>
        <p:pic>
          <p:nvPicPr>
            <p:cNvPr id="64" name="Picture 63" descr="A close up of a fan&#10;&#10;Description automatically generated">
              <a:extLst>
                <a:ext uri="{FF2B5EF4-FFF2-40B4-BE49-F238E27FC236}">
                  <a16:creationId xmlns:a16="http://schemas.microsoft.com/office/drawing/2014/main" id="{5413A2B2-6367-4C73-BBB0-04F6C0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70274" y="5964659"/>
              <a:ext cx="893341" cy="893341"/>
            </a:xfrm>
            <a:prstGeom prst="rect">
              <a:avLst/>
            </a:prstGeom>
          </p:spPr>
        </p:pic>
        <p:pic>
          <p:nvPicPr>
            <p:cNvPr id="65" name="Picture 64" descr="A close up of a fan&#10;&#10;Description automatically generated">
              <a:extLst>
                <a:ext uri="{FF2B5EF4-FFF2-40B4-BE49-F238E27FC236}">
                  <a16:creationId xmlns:a16="http://schemas.microsoft.com/office/drawing/2014/main" id="{0DF89F14-405C-4475-8DC6-307FB0B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71989" y="6031342"/>
              <a:ext cx="893341" cy="893341"/>
            </a:xfrm>
            <a:prstGeom prst="rect">
              <a:avLst/>
            </a:prstGeom>
          </p:spPr>
        </p:pic>
        <p:pic>
          <p:nvPicPr>
            <p:cNvPr id="66" name="Picture 65" descr="A close up of a fan&#10;&#10;Description automatically generated">
              <a:extLst>
                <a:ext uri="{FF2B5EF4-FFF2-40B4-BE49-F238E27FC236}">
                  <a16:creationId xmlns:a16="http://schemas.microsoft.com/office/drawing/2014/main" id="{3BEA0C84-A89B-429E-9CCC-20E1B33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847541" y="6031342"/>
              <a:ext cx="893341" cy="893341"/>
            </a:xfrm>
            <a:prstGeom prst="rect">
              <a:avLst/>
            </a:prstGeom>
          </p:spPr>
        </p:pic>
        <p:pic>
          <p:nvPicPr>
            <p:cNvPr id="67" name="Picture 66" descr="A close up of a fan&#10;&#10;Description automatically generated">
              <a:extLst>
                <a:ext uri="{FF2B5EF4-FFF2-40B4-BE49-F238E27FC236}">
                  <a16:creationId xmlns:a16="http://schemas.microsoft.com/office/drawing/2014/main" id="{CC15D953-187E-4947-98D2-625AA73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294211" y="5964658"/>
              <a:ext cx="893341" cy="893341"/>
            </a:xfrm>
            <a:prstGeom prst="rect">
              <a:avLst/>
            </a:prstGeom>
          </p:spPr>
        </p:pic>
        <p:pic>
          <p:nvPicPr>
            <p:cNvPr id="68" name="Picture 67" descr="A close up of a fan&#10;&#10;Description automatically generated">
              <a:extLst>
                <a:ext uri="{FF2B5EF4-FFF2-40B4-BE49-F238E27FC236}">
                  <a16:creationId xmlns:a16="http://schemas.microsoft.com/office/drawing/2014/main" id="{84F1D502-16CF-4D49-81C2-64A1AEE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202363" y="5666909"/>
              <a:ext cx="893341" cy="893341"/>
            </a:xfrm>
            <a:prstGeom prst="rect">
              <a:avLst/>
            </a:prstGeom>
          </p:spPr>
        </p:pic>
        <p:pic>
          <p:nvPicPr>
            <p:cNvPr id="69" name="Picture 68" descr="A close up of a fan&#10;&#10;Description automatically generated">
              <a:extLst>
                <a:ext uri="{FF2B5EF4-FFF2-40B4-BE49-F238E27FC236}">
                  <a16:creationId xmlns:a16="http://schemas.microsoft.com/office/drawing/2014/main" id="{D1524CCE-C167-44DD-9F0A-0FA53018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04078" y="5733592"/>
              <a:ext cx="893341" cy="893341"/>
            </a:xfrm>
            <a:prstGeom prst="rect">
              <a:avLst/>
            </a:prstGeom>
          </p:spPr>
        </p:pic>
        <p:pic>
          <p:nvPicPr>
            <p:cNvPr id="70" name="Picture 69" descr="A close up of a fan&#10;&#10;Description automatically generated">
              <a:extLst>
                <a:ext uri="{FF2B5EF4-FFF2-40B4-BE49-F238E27FC236}">
                  <a16:creationId xmlns:a16="http://schemas.microsoft.com/office/drawing/2014/main" id="{BA300F7F-9732-4217-B6E3-7341A6F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79630" y="5733592"/>
              <a:ext cx="893341" cy="893341"/>
            </a:xfrm>
            <a:prstGeom prst="rect">
              <a:avLst/>
            </a:prstGeom>
          </p:spPr>
        </p:pic>
        <p:pic>
          <p:nvPicPr>
            <p:cNvPr id="71" name="Picture 70" descr="A close up of a fan&#10;&#10;Description automatically generated">
              <a:extLst>
                <a:ext uri="{FF2B5EF4-FFF2-40B4-BE49-F238E27FC236}">
                  <a16:creationId xmlns:a16="http://schemas.microsoft.com/office/drawing/2014/main" id="{A0399576-36C7-418C-B4C2-C193B27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26300" y="5666908"/>
              <a:ext cx="893341" cy="893341"/>
            </a:xfrm>
            <a:prstGeom prst="rect">
              <a:avLst/>
            </a:prstGeom>
          </p:spPr>
        </p:pic>
        <p:pic>
          <p:nvPicPr>
            <p:cNvPr id="72" name="Picture 71" descr="A close up of a fan&#10;&#10;Description automatically generated">
              <a:extLst>
                <a:ext uri="{FF2B5EF4-FFF2-40B4-BE49-F238E27FC236}">
                  <a16:creationId xmlns:a16="http://schemas.microsoft.com/office/drawing/2014/main" id="{D990DE8D-FC70-4CCB-8BE8-B16C6A1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4624" y="5666909"/>
              <a:ext cx="893341" cy="893341"/>
            </a:xfrm>
            <a:prstGeom prst="rect">
              <a:avLst/>
            </a:prstGeom>
          </p:spPr>
        </p:pic>
        <p:pic>
          <p:nvPicPr>
            <p:cNvPr id="73" name="Picture 72" descr="A close up of a fan&#10;&#10;Description automatically generated">
              <a:extLst>
                <a:ext uri="{FF2B5EF4-FFF2-40B4-BE49-F238E27FC236}">
                  <a16:creationId xmlns:a16="http://schemas.microsoft.com/office/drawing/2014/main" id="{84963CA7-93FF-4520-9340-36BFB844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66339" y="5733592"/>
              <a:ext cx="893341" cy="893341"/>
            </a:xfrm>
            <a:prstGeom prst="rect">
              <a:avLst/>
            </a:prstGeom>
          </p:spPr>
        </p:pic>
        <p:pic>
          <p:nvPicPr>
            <p:cNvPr id="74" name="Picture 73" descr="A close up of a fan&#10;&#10;Description automatically generated">
              <a:extLst>
                <a:ext uri="{FF2B5EF4-FFF2-40B4-BE49-F238E27FC236}">
                  <a16:creationId xmlns:a16="http://schemas.microsoft.com/office/drawing/2014/main" id="{D6F0FC6F-0C52-4C4A-9C23-09D0AA49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41891" y="5733592"/>
              <a:ext cx="893341" cy="893341"/>
            </a:xfrm>
            <a:prstGeom prst="rect">
              <a:avLst/>
            </a:prstGeom>
          </p:spPr>
        </p:pic>
        <p:pic>
          <p:nvPicPr>
            <p:cNvPr id="75" name="Picture 74" descr="A close up of a fan&#10;&#10;Description automatically generated">
              <a:extLst>
                <a:ext uri="{FF2B5EF4-FFF2-40B4-BE49-F238E27FC236}">
                  <a16:creationId xmlns:a16="http://schemas.microsoft.com/office/drawing/2014/main" id="{30351E5B-F23A-42B3-B1B9-33C952D3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988561" y="5666908"/>
              <a:ext cx="893341" cy="893341"/>
            </a:xfrm>
            <a:prstGeom prst="rect">
              <a:avLst/>
            </a:prstGeom>
          </p:spPr>
        </p:pic>
        <p:pic>
          <p:nvPicPr>
            <p:cNvPr id="76" name="Picture 75" descr="A close up of a fan&#10;&#10;Description automatically generated">
              <a:extLst>
                <a:ext uri="{FF2B5EF4-FFF2-40B4-BE49-F238E27FC236}">
                  <a16:creationId xmlns:a16="http://schemas.microsoft.com/office/drawing/2014/main" id="{0A5150FE-2303-481F-A329-ECF333B2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166677" y="5367952"/>
              <a:ext cx="893341" cy="893341"/>
            </a:xfrm>
            <a:prstGeom prst="rect">
              <a:avLst/>
            </a:prstGeom>
          </p:spPr>
        </p:pic>
        <p:pic>
          <p:nvPicPr>
            <p:cNvPr id="77" name="Picture 76" descr="A close up of a fan&#10;&#10;Description automatically generated">
              <a:extLst>
                <a:ext uri="{FF2B5EF4-FFF2-40B4-BE49-F238E27FC236}">
                  <a16:creationId xmlns:a16="http://schemas.microsoft.com/office/drawing/2014/main" id="{C4495C2B-66C6-41EB-8AED-9EE17494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68392" y="5434635"/>
              <a:ext cx="893341" cy="893341"/>
            </a:xfrm>
            <a:prstGeom prst="rect">
              <a:avLst/>
            </a:prstGeom>
          </p:spPr>
        </p:pic>
        <p:pic>
          <p:nvPicPr>
            <p:cNvPr id="78" name="Picture 77" descr="A close up of a fan&#10;&#10;Description automatically generated">
              <a:extLst>
                <a:ext uri="{FF2B5EF4-FFF2-40B4-BE49-F238E27FC236}">
                  <a16:creationId xmlns:a16="http://schemas.microsoft.com/office/drawing/2014/main" id="{AD1F5D2D-FA63-4A88-AD3E-3CDE4E1A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43944" y="5434635"/>
              <a:ext cx="893341" cy="893341"/>
            </a:xfrm>
            <a:prstGeom prst="rect">
              <a:avLst/>
            </a:prstGeom>
          </p:spPr>
        </p:pic>
        <p:pic>
          <p:nvPicPr>
            <p:cNvPr id="79" name="Picture 78" descr="A close up of a fan&#10;&#10;Description automatically generated">
              <a:extLst>
                <a:ext uri="{FF2B5EF4-FFF2-40B4-BE49-F238E27FC236}">
                  <a16:creationId xmlns:a16="http://schemas.microsoft.com/office/drawing/2014/main" id="{61AEE607-B3EC-46FB-A7FF-2EB4339B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90614" y="5367951"/>
              <a:ext cx="893341" cy="893341"/>
            </a:xfrm>
            <a:prstGeom prst="rect">
              <a:avLst/>
            </a:prstGeom>
          </p:spPr>
        </p:pic>
        <p:pic>
          <p:nvPicPr>
            <p:cNvPr id="80" name="Picture 79" descr="A close up of a fan&#10;&#10;Description automatically generated">
              <a:extLst>
                <a:ext uri="{FF2B5EF4-FFF2-40B4-BE49-F238E27FC236}">
                  <a16:creationId xmlns:a16="http://schemas.microsoft.com/office/drawing/2014/main" id="{C2057259-54D9-4EAD-B52E-7506CBB4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42002" y="5416801"/>
              <a:ext cx="893341" cy="893341"/>
            </a:xfrm>
            <a:prstGeom prst="rect">
              <a:avLst/>
            </a:prstGeom>
          </p:spPr>
        </p:pic>
        <p:pic>
          <p:nvPicPr>
            <p:cNvPr id="81" name="Picture 80" descr="A close up of a fan&#10;&#10;Description automatically generated">
              <a:extLst>
                <a:ext uri="{FF2B5EF4-FFF2-40B4-BE49-F238E27FC236}">
                  <a16:creationId xmlns:a16="http://schemas.microsoft.com/office/drawing/2014/main" id="{B93CC03E-8A0C-4EF2-BF72-C99D0FD8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43717" y="5483484"/>
              <a:ext cx="893341" cy="893341"/>
            </a:xfrm>
            <a:prstGeom prst="rect">
              <a:avLst/>
            </a:prstGeom>
          </p:spPr>
        </p:pic>
        <p:pic>
          <p:nvPicPr>
            <p:cNvPr id="82" name="Picture 81" descr="A close up of a fan&#10;&#10;Description automatically generated">
              <a:extLst>
                <a:ext uri="{FF2B5EF4-FFF2-40B4-BE49-F238E27FC236}">
                  <a16:creationId xmlns:a16="http://schemas.microsoft.com/office/drawing/2014/main" id="{9C185536-AA70-4195-816A-5BDBEF6C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19269" y="5483484"/>
              <a:ext cx="893341" cy="893341"/>
            </a:xfrm>
            <a:prstGeom prst="rect">
              <a:avLst/>
            </a:prstGeom>
          </p:spPr>
        </p:pic>
        <p:pic>
          <p:nvPicPr>
            <p:cNvPr id="83" name="Picture 82" descr="A close up of a fan&#10;&#10;Description automatically generated">
              <a:extLst>
                <a:ext uri="{FF2B5EF4-FFF2-40B4-BE49-F238E27FC236}">
                  <a16:creationId xmlns:a16="http://schemas.microsoft.com/office/drawing/2014/main" id="{CB09B3FB-967B-42B8-A499-61D5F135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65939" y="5416800"/>
              <a:ext cx="893341" cy="893341"/>
            </a:xfrm>
            <a:prstGeom prst="rect">
              <a:avLst/>
            </a:prstGeom>
          </p:spPr>
        </p:pic>
        <p:pic>
          <p:nvPicPr>
            <p:cNvPr id="84" name="Picture 83" descr="A close up of a fan&#10;&#10;Description automatically generated">
              <a:extLst>
                <a:ext uri="{FF2B5EF4-FFF2-40B4-BE49-F238E27FC236}">
                  <a16:creationId xmlns:a16="http://schemas.microsoft.com/office/drawing/2014/main" id="{D9C19103-2BFD-40DE-88CC-63055611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38724" y="5095184"/>
              <a:ext cx="893341" cy="893341"/>
            </a:xfrm>
            <a:prstGeom prst="rect">
              <a:avLst/>
            </a:prstGeom>
          </p:spPr>
        </p:pic>
        <p:pic>
          <p:nvPicPr>
            <p:cNvPr id="85" name="Picture 84" descr="A close up of a fan&#10;&#10;Description automatically generated">
              <a:extLst>
                <a:ext uri="{FF2B5EF4-FFF2-40B4-BE49-F238E27FC236}">
                  <a16:creationId xmlns:a16="http://schemas.microsoft.com/office/drawing/2014/main" id="{F0C394BA-EB7B-47C3-9414-08736C69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40439" y="5161867"/>
              <a:ext cx="893341" cy="893341"/>
            </a:xfrm>
            <a:prstGeom prst="rect">
              <a:avLst/>
            </a:prstGeom>
          </p:spPr>
        </p:pic>
        <p:pic>
          <p:nvPicPr>
            <p:cNvPr id="86" name="Picture 85" descr="A close up of a fan&#10;&#10;Description automatically generated">
              <a:extLst>
                <a:ext uri="{FF2B5EF4-FFF2-40B4-BE49-F238E27FC236}">
                  <a16:creationId xmlns:a16="http://schemas.microsoft.com/office/drawing/2014/main" id="{B628F6A7-090F-4238-A250-3F3583AF8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5991" y="5161867"/>
              <a:ext cx="893341" cy="893341"/>
            </a:xfrm>
            <a:prstGeom prst="rect">
              <a:avLst/>
            </a:prstGeom>
          </p:spPr>
        </p:pic>
        <p:pic>
          <p:nvPicPr>
            <p:cNvPr id="87" name="Picture 86" descr="A close up of a fan&#10;&#10;Description automatically generated">
              <a:extLst>
                <a:ext uri="{FF2B5EF4-FFF2-40B4-BE49-F238E27FC236}">
                  <a16:creationId xmlns:a16="http://schemas.microsoft.com/office/drawing/2014/main" id="{6A2B769F-3038-4C2E-A8D1-9C74D5E7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62661" y="5095183"/>
              <a:ext cx="893341" cy="893341"/>
            </a:xfrm>
            <a:prstGeom prst="rect">
              <a:avLst/>
            </a:prstGeom>
          </p:spPr>
        </p:pic>
        <p:pic>
          <p:nvPicPr>
            <p:cNvPr id="88" name="Picture 87" descr="A close up of a fan&#10;&#10;Description automatically generated">
              <a:extLst>
                <a:ext uri="{FF2B5EF4-FFF2-40B4-BE49-F238E27FC236}">
                  <a16:creationId xmlns:a16="http://schemas.microsoft.com/office/drawing/2014/main" id="{8EFC735E-5EC2-4A93-994C-606FFF3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22122" y="5128527"/>
              <a:ext cx="893341" cy="893341"/>
            </a:xfrm>
            <a:prstGeom prst="rect">
              <a:avLst/>
            </a:prstGeom>
          </p:spPr>
        </p:pic>
        <p:pic>
          <p:nvPicPr>
            <p:cNvPr id="89" name="Picture 88" descr="A close up of a fan&#10;&#10;Description automatically generated">
              <a:extLst>
                <a:ext uri="{FF2B5EF4-FFF2-40B4-BE49-F238E27FC236}">
                  <a16:creationId xmlns:a16="http://schemas.microsoft.com/office/drawing/2014/main" id="{EDAAE9AF-58DE-4953-A862-9DE96D1B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23837" y="5195210"/>
              <a:ext cx="893341" cy="893341"/>
            </a:xfrm>
            <a:prstGeom prst="rect">
              <a:avLst/>
            </a:prstGeom>
          </p:spPr>
        </p:pic>
        <p:pic>
          <p:nvPicPr>
            <p:cNvPr id="90" name="Picture 89" descr="A close up of a fan&#10;&#10;Description automatically generated">
              <a:extLst>
                <a:ext uri="{FF2B5EF4-FFF2-40B4-BE49-F238E27FC236}">
                  <a16:creationId xmlns:a16="http://schemas.microsoft.com/office/drawing/2014/main" id="{84EF75DE-8FED-41EA-A767-81D57406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99389" y="5195210"/>
              <a:ext cx="893341" cy="893341"/>
            </a:xfrm>
            <a:prstGeom prst="rect">
              <a:avLst/>
            </a:prstGeom>
          </p:spPr>
        </p:pic>
        <p:pic>
          <p:nvPicPr>
            <p:cNvPr id="91" name="Picture 90" descr="A close up of a fan&#10;&#10;Description automatically generated">
              <a:extLst>
                <a:ext uri="{FF2B5EF4-FFF2-40B4-BE49-F238E27FC236}">
                  <a16:creationId xmlns:a16="http://schemas.microsoft.com/office/drawing/2014/main" id="{89E82EC8-7930-4F40-B230-A07DEB9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46059" y="5128526"/>
              <a:ext cx="893341" cy="893341"/>
            </a:xfrm>
            <a:prstGeom prst="rect">
              <a:avLst/>
            </a:prstGeom>
          </p:spPr>
        </p:pic>
        <p:pic>
          <p:nvPicPr>
            <p:cNvPr id="92" name="Picture 91" descr="A close up of a fan&#10;&#10;Description automatically generated">
              <a:extLst>
                <a:ext uri="{FF2B5EF4-FFF2-40B4-BE49-F238E27FC236}">
                  <a16:creationId xmlns:a16="http://schemas.microsoft.com/office/drawing/2014/main" id="{8DE0ACD3-BBFF-43EF-AC94-5673DA47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73160" y="4825993"/>
              <a:ext cx="893341" cy="893341"/>
            </a:xfrm>
            <a:prstGeom prst="rect">
              <a:avLst/>
            </a:prstGeom>
          </p:spPr>
        </p:pic>
        <p:pic>
          <p:nvPicPr>
            <p:cNvPr id="93" name="Picture 92" descr="A close up of a fan&#10;&#10;Description automatically generated">
              <a:extLst>
                <a:ext uri="{FF2B5EF4-FFF2-40B4-BE49-F238E27FC236}">
                  <a16:creationId xmlns:a16="http://schemas.microsoft.com/office/drawing/2014/main" id="{31FC7AC5-0B6E-44DA-A311-0AB8F34D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74875" y="4892676"/>
              <a:ext cx="893341" cy="893341"/>
            </a:xfrm>
            <a:prstGeom prst="rect">
              <a:avLst/>
            </a:prstGeom>
          </p:spPr>
        </p:pic>
        <p:pic>
          <p:nvPicPr>
            <p:cNvPr id="94" name="Picture 93" descr="A close up of a fan&#10;&#10;Description automatically generated">
              <a:extLst>
                <a:ext uri="{FF2B5EF4-FFF2-40B4-BE49-F238E27FC236}">
                  <a16:creationId xmlns:a16="http://schemas.microsoft.com/office/drawing/2014/main" id="{8886E061-8FC4-40CD-97C8-6DD6747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50427" y="4892676"/>
              <a:ext cx="893341" cy="893341"/>
            </a:xfrm>
            <a:prstGeom prst="rect">
              <a:avLst/>
            </a:prstGeom>
          </p:spPr>
        </p:pic>
        <p:pic>
          <p:nvPicPr>
            <p:cNvPr id="95" name="Picture 94" descr="A close up of a fan&#10;&#10;Description automatically generated">
              <a:extLst>
                <a:ext uri="{FF2B5EF4-FFF2-40B4-BE49-F238E27FC236}">
                  <a16:creationId xmlns:a16="http://schemas.microsoft.com/office/drawing/2014/main" id="{502A538C-8E17-4FD6-B968-8BF28EF9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97097" y="4825992"/>
              <a:ext cx="893341" cy="893341"/>
            </a:xfrm>
            <a:prstGeom prst="rect">
              <a:avLst/>
            </a:prstGeom>
          </p:spPr>
        </p:pic>
        <p:pic>
          <p:nvPicPr>
            <p:cNvPr id="96" name="Picture 95" descr="A close up of a fan&#10;&#10;Description automatically generated">
              <a:extLst>
                <a:ext uri="{FF2B5EF4-FFF2-40B4-BE49-F238E27FC236}">
                  <a16:creationId xmlns:a16="http://schemas.microsoft.com/office/drawing/2014/main" id="{031661DE-8C5E-490A-BF3E-09BF1E6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13159" y="4841500"/>
              <a:ext cx="893341" cy="893341"/>
            </a:xfrm>
            <a:prstGeom prst="rect">
              <a:avLst/>
            </a:prstGeom>
          </p:spPr>
        </p:pic>
        <p:pic>
          <p:nvPicPr>
            <p:cNvPr id="97" name="Picture 96" descr="A close up of a fan&#10;&#10;Description automatically generated">
              <a:extLst>
                <a:ext uri="{FF2B5EF4-FFF2-40B4-BE49-F238E27FC236}">
                  <a16:creationId xmlns:a16="http://schemas.microsoft.com/office/drawing/2014/main" id="{6C576777-AD74-4EC9-86F7-A8A819E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4874" y="4908183"/>
              <a:ext cx="893341" cy="893341"/>
            </a:xfrm>
            <a:prstGeom prst="rect">
              <a:avLst/>
            </a:prstGeom>
          </p:spPr>
        </p:pic>
        <p:pic>
          <p:nvPicPr>
            <p:cNvPr id="98" name="Picture 97" descr="A close up of a fan&#10;&#10;Description automatically generated">
              <a:extLst>
                <a:ext uri="{FF2B5EF4-FFF2-40B4-BE49-F238E27FC236}">
                  <a16:creationId xmlns:a16="http://schemas.microsoft.com/office/drawing/2014/main" id="{748F79EF-56CC-4E74-BD7A-BF8C2E54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90426" y="4908183"/>
              <a:ext cx="893341" cy="893341"/>
            </a:xfrm>
            <a:prstGeom prst="rect">
              <a:avLst/>
            </a:prstGeom>
          </p:spPr>
        </p:pic>
        <p:pic>
          <p:nvPicPr>
            <p:cNvPr id="99" name="Picture 98" descr="A close up of a fan&#10;&#10;Description automatically generated">
              <a:extLst>
                <a:ext uri="{FF2B5EF4-FFF2-40B4-BE49-F238E27FC236}">
                  <a16:creationId xmlns:a16="http://schemas.microsoft.com/office/drawing/2014/main" id="{D25E1E21-B9EB-49B6-9D17-D67C21E3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37096" y="4841499"/>
              <a:ext cx="893341" cy="893341"/>
            </a:xfrm>
            <a:prstGeom prst="rect">
              <a:avLst/>
            </a:prstGeom>
          </p:spPr>
        </p:pic>
        <p:pic>
          <p:nvPicPr>
            <p:cNvPr id="100" name="Picture 99" descr="A close up of a fan&#10;&#10;Description automatically generated">
              <a:extLst>
                <a:ext uri="{FF2B5EF4-FFF2-40B4-BE49-F238E27FC236}">
                  <a16:creationId xmlns:a16="http://schemas.microsoft.com/office/drawing/2014/main" id="{EA996595-B120-452A-836D-D7221B274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16311" y="5704987"/>
              <a:ext cx="893341" cy="893341"/>
            </a:xfrm>
            <a:prstGeom prst="rect">
              <a:avLst/>
            </a:prstGeom>
          </p:spPr>
        </p:pic>
        <p:pic>
          <p:nvPicPr>
            <p:cNvPr id="101" name="Picture 100" descr="A close up of a fan&#10;&#10;Description automatically generated">
              <a:extLst>
                <a:ext uri="{FF2B5EF4-FFF2-40B4-BE49-F238E27FC236}">
                  <a16:creationId xmlns:a16="http://schemas.microsoft.com/office/drawing/2014/main" id="{E47379FD-89C4-413C-B149-E670631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18026" y="5771670"/>
              <a:ext cx="893341" cy="893341"/>
            </a:xfrm>
            <a:prstGeom prst="rect">
              <a:avLst/>
            </a:prstGeom>
          </p:spPr>
        </p:pic>
        <p:pic>
          <p:nvPicPr>
            <p:cNvPr id="102" name="Picture 101" descr="A close up of a fan&#10;&#10;Description automatically generated">
              <a:extLst>
                <a:ext uri="{FF2B5EF4-FFF2-40B4-BE49-F238E27FC236}">
                  <a16:creationId xmlns:a16="http://schemas.microsoft.com/office/drawing/2014/main" id="{AC1A0916-FA51-4B50-A0DF-4BD51CB4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93578" y="5771670"/>
              <a:ext cx="893341" cy="893341"/>
            </a:xfrm>
            <a:prstGeom prst="rect">
              <a:avLst/>
            </a:prstGeom>
          </p:spPr>
        </p:pic>
        <p:pic>
          <p:nvPicPr>
            <p:cNvPr id="103" name="Picture 102" descr="A close up of a fan&#10;&#10;Description automatically generated">
              <a:extLst>
                <a:ext uri="{FF2B5EF4-FFF2-40B4-BE49-F238E27FC236}">
                  <a16:creationId xmlns:a16="http://schemas.microsoft.com/office/drawing/2014/main" id="{9AA06517-F93B-4F58-B374-1DA2CB0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40248" y="5704986"/>
              <a:ext cx="893341" cy="893341"/>
            </a:xfrm>
            <a:prstGeom prst="rect">
              <a:avLst/>
            </a:prstGeom>
          </p:spPr>
        </p:pic>
        <p:pic>
          <p:nvPicPr>
            <p:cNvPr id="104" name="Picture 103" descr="A close up of a fan&#10;&#10;Description automatically generated">
              <a:extLst>
                <a:ext uri="{FF2B5EF4-FFF2-40B4-BE49-F238E27FC236}">
                  <a16:creationId xmlns:a16="http://schemas.microsoft.com/office/drawing/2014/main" id="{6C7612F0-22ED-4C02-8EF3-AB2EB133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02912" y="4552646"/>
              <a:ext cx="893341" cy="893341"/>
            </a:xfrm>
            <a:prstGeom prst="rect">
              <a:avLst/>
            </a:prstGeom>
          </p:spPr>
        </p:pic>
        <p:pic>
          <p:nvPicPr>
            <p:cNvPr id="105" name="Picture 104" descr="A close up of a fan&#10;&#10;Description automatically generated">
              <a:extLst>
                <a:ext uri="{FF2B5EF4-FFF2-40B4-BE49-F238E27FC236}">
                  <a16:creationId xmlns:a16="http://schemas.microsoft.com/office/drawing/2014/main" id="{81B8FABF-FF40-4BC0-B132-7E7CDE21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04627" y="4619329"/>
              <a:ext cx="893341" cy="893341"/>
            </a:xfrm>
            <a:prstGeom prst="rect">
              <a:avLst/>
            </a:prstGeom>
          </p:spPr>
        </p:pic>
        <p:pic>
          <p:nvPicPr>
            <p:cNvPr id="106" name="Picture 105" descr="A close up of a fan&#10;&#10;Description automatically generated">
              <a:extLst>
                <a:ext uri="{FF2B5EF4-FFF2-40B4-BE49-F238E27FC236}">
                  <a16:creationId xmlns:a16="http://schemas.microsoft.com/office/drawing/2014/main" id="{74C6C143-1D09-4C59-9ED2-86D0A9AF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80179" y="4619329"/>
              <a:ext cx="893341" cy="893341"/>
            </a:xfrm>
            <a:prstGeom prst="rect">
              <a:avLst/>
            </a:prstGeom>
          </p:spPr>
        </p:pic>
        <p:pic>
          <p:nvPicPr>
            <p:cNvPr id="107" name="Picture 106" descr="A close up of a fan&#10;&#10;Description automatically generated">
              <a:extLst>
                <a:ext uri="{FF2B5EF4-FFF2-40B4-BE49-F238E27FC236}">
                  <a16:creationId xmlns:a16="http://schemas.microsoft.com/office/drawing/2014/main" id="{CBB389A5-5480-4B04-96CD-00B1C7A0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26849" y="4552645"/>
              <a:ext cx="893341" cy="893341"/>
            </a:xfrm>
            <a:prstGeom prst="rect">
              <a:avLst/>
            </a:prstGeom>
          </p:spPr>
        </p:pic>
        <p:pic>
          <p:nvPicPr>
            <p:cNvPr id="108" name="Picture 107" descr="A close up of a fan&#10;&#10;Description automatically generated">
              <a:extLst>
                <a:ext uri="{FF2B5EF4-FFF2-40B4-BE49-F238E27FC236}">
                  <a16:creationId xmlns:a16="http://schemas.microsoft.com/office/drawing/2014/main" id="{4358E71F-0980-48D2-8131-834E263B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48443" y="4502631"/>
              <a:ext cx="893341" cy="893341"/>
            </a:xfrm>
            <a:prstGeom prst="rect">
              <a:avLst/>
            </a:prstGeom>
          </p:spPr>
        </p:pic>
        <p:pic>
          <p:nvPicPr>
            <p:cNvPr id="109" name="Picture 108" descr="A close up of a fan&#10;&#10;Description automatically generated">
              <a:extLst>
                <a:ext uri="{FF2B5EF4-FFF2-40B4-BE49-F238E27FC236}">
                  <a16:creationId xmlns:a16="http://schemas.microsoft.com/office/drawing/2014/main" id="{DBCE0554-50DA-44AC-90B0-EDDF9D61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50158" y="4569314"/>
              <a:ext cx="893341" cy="893341"/>
            </a:xfrm>
            <a:prstGeom prst="rect">
              <a:avLst/>
            </a:prstGeom>
          </p:spPr>
        </p:pic>
        <p:pic>
          <p:nvPicPr>
            <p:cNvPr id="110" name="Picture 109" descr="A close up of a fan&#10;&#10;Description automatically generated">
              <a:extLst>
                <a:ext uri="{FF2B5EF4-FFF2-40B4-BE49-F238E27FC236}">
                  <a16:creationId xmlns:a16="http://schemas.microsoft.com/office/drawing/2014/main" id="{2771C292-4513-4696-94EB-5119285F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25710" y="4569314"/>
              <a:ext cx="893341" cy="893341"/>
            </a:xfrm>
            <a:prstGeom prst="rect">
              <a:avLst/>
            </a:prstGeom>
          </p:spPr>
        </p:pic>
        <p:pic>
          <p:nvPicPr>
            <p:cNvPr id="111" name="Picture 110" descr="A close up of a fan&#10;&#10;Description automatically generated">
              <a:extLst>
                <a:ext uri="{FF2B5EF4-FFF2-40B4-BE49-F238E27FC236}">
                  <a16:creationId xmlns:a16="http://schemas.microsoft.com/office/drawing/2014/main" id="{1ADB52BB-12E7-4581-B8CE-8900F14F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72380" y="4502630"/>
              <a:ext cx="893341" cy="893341"/>
            </a:xfrm>
            <a:prstGeom prst="rect">
              <a:avLst/>
            </a:prstGeom>
          </p:spPr>
        </p:pic>
        <p:pic>
          <p:nvPicPr>
            <p:cNvPr id="112" name="Picture 111" descr="A close up of a fan&#10;&#10;Description automatically generated">
              <a:extLst>
                <a:ext uri="{FF2B5EF4-FFF2-40B4-BE49-F238E27FC236}">
                  <a16:creationId xmlns:a16="http://schemas.microsoft.com/office/drawing/2014/main" id="{077F8490-C730-4658-8D4A-2BC983F2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56199" y="4181596"/>
              <a:ext cx="893341" cy="893341"/>
            </a:xfrm>
            <a:prstGeom prst="rect">
              <a:avLst/>
            </a:prstGeom>
          </p:spPr>
        </p:pic>
        <p:pic>
          <p:nvPicPr>
            <p:cNvPr id="113" name="Picture 112" descr="A close up of a fan&#10;&#10;Description automatically generated">
              <a:extLst>
                <a:ext uri="{FF2B5EF4-FFF2-40B4-BE49-F238E27FC236}">
                  <a16:creationId xmlns:a16="http://schemas.microsoft.com/office/drawing/2014/main" id="{179B657E-1A58-40B6-9B92-37AC6D2BE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57914" y="4248279"/>
              <a:ext cx="893341" cy="893341"/>
            </a:xfrm>
            <a:prstGeom prst="rect">
              <a:avLst/>
            </a:prstGeom>
          </p:spPr>
        </p:pic>
        <p:pic>
          <p:nvPicPr>
            <p:cNvPr id="114" name="Picture 113" descr="A close up of a fan&#10;&#10;Description automatically generated">
              <a:extLst>
                <a:ext uri="{FF2B5EF4-FFF2-40B4-BE49-F238E27FC236}">
                  <a16:creationId xmlns:a16="http://schemas.microsoft.com/office/drawing/2014/main" id="{287FD46D-BBB5-43EB-93ED-5907B7FB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33466" y="4248279"/>
              <a:ext cx="893341" cy="893341"/>
            </a:xfrm>
            <a:prstGeom prst="rect">
              <a:avLst/>
            </a:prstGeom>
          </p:spPr>
        </p:pic>
        <p:pic>
          <p:nvPicPr>
            <p:cNvPr id="115" name="Picture 114" descr="A close up of a fan&#10;&#10;Description automatically generated">
              <a:extLst>
                <a:ext uri="{FF2B5EF4-FFF2-40B4-BE49-F238E27FC236}">
                  <a16:creationId xmlns:a16="http://schemas.microsoft.com/office/drawing/2014/main" id="{206048AA-8B3B-4CE2-AB35-D11F50C2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80136" y="4181595"/>
              <a:ext cx="893341" cy="893341"/>
            </a:xfrm>
            <a:prstGeom prst="rect">
              <a:avLst/>
            </a:prstGeom>
          </p:spPr>
        </p:pic>
        <p:pic>
          <p:nvPicPr>
            <p:cNvPr id="116" name="Picture 115" descr="A close up of a fan&#10;&#10;Description automatically generated">
              <a:extLst>
                <a:ext uri="{FF2B5EF4-FFF2-40B4-BE49-F238E27FC236}">
                  <a16:creationId xmlns:a16="http://schemas.microsoft.com/office/drawing/2014/main" id="{412150C0-A8F4-4678-B631-6A302705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83637" y="4350116"/>
              <a:ext cx="893341" cy="893341"/>
            </a:xfrm>
            <a:prstGeom prst="rect">
              <a:avLst/>
            </a:prstGeom>
          </p:spPr>
        </p:pic>
        <p:pic>
          <p:nvPicPr>
            <p:cNvPr id="117" name="Picture 116" descr="A close up of a fan&#10;&#10;Description automatically generated">
              <a:extLst>
                <a:ext uri="{FF2B5EF4-FFF2-40B4-BE49-F238E27FC236}">
                  <a16:creationId xmlns:a16="http://schemas.microsoft.com/office/drawing/2014/main" id="{7D087556-1BC4-46C3-B52E-66F2FDF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85352" y="4416799"/>
              <a:ext cx="893341" cy="893341"/>
            </a:xfrm>
            <a:prstGeom prst="rect">
              <a:avLst/>
            </a:prstGeom>
          </p:spPr>
        </p:pic>
        <p:pic>
          <p:nvPicPr>
            <p:cNvPr id="118" name="Picture 117" descr="A close up of a fan&#10;&#10;Description automatically generated">
              <a:extLst>
                <a:ext uri="{FF2B5EF4-FFF2-40B4-BE49-F238E27FC236}">
                  <a16:creationId xmlns:a16="http://schemas.microsoft.com/office/drawing/2014/main" id="{AC953E04-D76E-4506-A38D-BBA766A0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60904" y="4416799"/>
              <a:ext cx="893341" cy="893341"/>
            </a:xfrm>
            <a:prstGeom prst="rect">
              <a:avLst/>
            </a:prstGeom>
          </p:spPr>
        </p:pic>
        <p:pic>
          <p:nvPicPr>
            <p:cNvPr id="119" name="Picture 118" descr="A close up of a fan&#10;&#10;Description automatically generated">
              <a:extLst>
                <a:ext uri="{FF2B5EF4-FFF2-40B4-BE49-F238E27FC236}">
                  <a16:creationId xmlns:a16="http://schemas.microsoft.com/office/drawing/2014/main" id="{971E5D4F-A13D-4955-91C8-F38C6852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07574" y="4350115"/>
              <a:ext cx="893341" cy="893341"/>
            </a:xfrm>
            <a:prstGeom prst="rect">
              <a:avLst/>
            </a:prstGeom>
          </p:spPr>
        </p:pic>
        <p:pic>
          <p:nvPicPr>
            <p:cNvPr id="120" name="Picture 119" descr="A close up of a fan&#10;&#10;Description automatically generated">
              <a:extLst>
                <a:ext uri="{FF2B5EF4-FFF2-40B4-BE49-F238E27FC236}">
                  <a16:creationId xmlns:a16="http://schemas.microsoft.com/office/drawing/2014/main" id="{4EEA8FD5-9629-4855-8CC0-8226C7FD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06688" y="3878401"/>
              <a:ext cx="893341" cy="893341"/>
            </a:xfrm>
            <a:prstGeom prst="rect">
              <a:avLst/>
            </a:prstGeom>
          </p:spPr>
        </p:pic>
        <p:pic>
          <p:nvPicPr>
            <p:cNvPr id="121" name="Picture 120" descr="A close up of a fan&#10;&#10;Description automatically generated">
              <a:extLst>
                <a:ext uri="{FF2B5EF4-FFF2-40B4-BE49-F238E27FC236}">
                  <a16:creationId xmlns:a16="http://schemas.microsoft.com/office/drawing/2014/main" id="{6649B510-B700-4555-A0B8-38F426C5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08403" y="3945084"/>
              <a:ext cx="893341" cy="893341"/>
            </a:xfrm>
            <a:prstGeom prst="rect">
              <a:avLst/>
            </a:prstGeom>
          </p:spPr>
        </p:pic>
        <p:pic>
          <p:nvPicPr>
            <p:cNvPr id="122" name="Picture 121" descr="A close up of a fan&#10;&#10;Description automatically generated">
              <a:extLst>
                <a:ext uri="{FF2B5EF4-FFF2-40B4-BE49-F238E27FC236}">
                  <a16:creationId xmlns:a16="http://schemas.microsoft.com/office/drawing/2014/main" id="{7934148C-08A5-419E-962E-BD631D9E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83955" y="3945084"/>
              <a:ext cx="893341" cy="893341"/>
            </a:xfrm>
            <a:prstGeom prst="rect">
              <a:avLst/>
            </a:prstGeom>
          </p:spPr>
        </p:pic>
        <p:pic>
          <p:nvPicPr>
            <p:cNvPr id="123" name="Picture 122" descr="A close up of a fan&#10;&#10;Description automatically generated">
              <a:extLst>
                <a:ext uri="{FF2B5EF4-FFF2-40B4-BE49-F238E27FC236}">
                  <a16:creationId xmlns:a16="http://schemas.microsoft.com/office/drawing/2014/main" id="{69491EA4-690B-4798-BA1E-20F1163D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630625" y="3878400"/>
              <a:ext cx="893341" cy="893341"/>
            </a:xfrm>
            <a:prstGeom prst="rect">
              <a:avLst/>
            </a:prstGeom>
          </p:spPr>
        </p:pic>
        <p:pic>
          <p:nvPicPr>
            <p:cNvPr id="124" name="Picture 123" descr="A close up of a fan&#10;&#10;Description automatically generated">
              <a:extLst>
                <a:ext uri="{FF2B5EF4-FFF2-40B4-BE49-F238E27FC236}">
                  <a16:creationId xmlns:a16="http://schemas.microsoft.com/office/drawing/2014/main" id="{1AFDC99F-5A0B-4424-8CC9-37F347E7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17802" y="3622475"/>
              <a:ext cx="893341" cy="893341"/>
            </a:xfrm>
            <a:prstGeom prst="rect">
              <a:avLst/>
            </a:prstGeom>
          </p:spPr>
        </p:pic>
        <p:pic>
          <p:nvPicPr>
            <p:cNvPr id="125" name="Picture 124" descr="A close up of a fan&#10;&#10;Description automatically generated">
              <a:extLst>
                <a:ext uri="{FF2B5EF4-FFF2-40B4-BE49-F238E27FC236}">
                  <a16:creationId xmlns:a16="http://schemas.microsoft.com/office/drawing/2014/main" id="{88DFCF36-8818-4333-A11B-F0979ED0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19517" y="3689158"/>
              <a:ext cx="893341" cy="893341"/>
            </a:xfrm>
            <a:prstGeom prst="rect">
              <a:avLst/>
            </a:prstGeom>
          </p:spPr>
        </p:pic>
        <p:pic>
          <p:nvPicPr>
            <p:cNvPr id="126" name="Picture 125" descr="A close up of a fan&#10;&#10;Description automatically generated">
              <a:extLst>
                <a:ext uri="{FF2B5EF4-FFF2-40B4-BE49-F238E27FC236}">
                  <a16:creationId xmlns:a16="http://schemas.microsoft.com/office/drawing/2014/main" id="{829D48BD-81D4-4995-BEA9-FA61C82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95069" y="3689158"/>
              <a:ext cx="893341" cy="893341"/>
            </a:xfrm>
            <a:prstGeom prst="rect">
              <a:avLst/>
            </a:prstGeom>
          </p:spPr>
        </p:pic>
        <p:pic>
          <p:nvPicPr>
            <p:cNvPr id="127" name="Picture 126" descr="A close up of a fan&#10;&#10;Description automatically generated">
              <a:extLst>
                <a:ext uri="{FF2B5EF4-FFF2-40B4-BE49-F238E27FC236}">
                  <a16:creationId xmlns:a16="http://schemas.microsoft.com/office/drawing/2014/main" id="{566BDD3D-D453-4307-B107-614FA67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41739" y="3622474"/>
              <a:ext cx="893341" cy="893341"/>
            </a:xfrm>
            <a:prstGeom prst="rect">
              <a:avLst/>
            </a:prstGeom>
          </p:spPr>
        </p:pic>
        <p:pic>
          <p:nvPicPr>
            <p:cNvPr id="128" name="Picture 127" descr="A close up of a fan&#10;&#10;Description automatically generated">
              <a:extLst>
                <a:ext uri="{FF2B5EF4-FFF2-40B4-BE49-F238E27FC236}">
                  <a16:creationId xmlns:a16="http://schemas.microsoft.com/office/drawing/2014/main" id="{0F9B09D6-6648-4BAA-AD66-9EFB0F51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0242" y="3368620"/>
              <a:ext cx="893341" cy="893341"/>
            </a:xfrm>
            <a:prstGeom prst="rect">
              <a:avLst/>
            </a:prstGeom>
          </p:spPr>
        </p:pic>
        <p:pic>
          <p:nvPicPr>
            <p:cNvPr id="129" name="Picture 128" descr="A close up of a fan&#10;&#10;Description automatically generated">
              <a:extLst>
                <a:ext uri="{FF2B5EF4-FFF2-40B4-BE49-F238E27FC236}">
                  <a16:creationId xmlns:a16="http://schemas.microsoft.com/office/drawing/2014/main" id="{82F889FB-17AC-4600-B03F-52295F0A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81957" y="3435303"/>
              <a:ext cx="893341" cy="893341"/>
            </a:xfrm>
            <a:prstGeom prst="rect">
              <a:avLst/>
            </a:prstGeom>
          </p:spPr>
        </p:pic>
        <p:pic>
          <p:nvPicPr>
            <p:cNvPr id="130" name="Picture 129" descr="A close up of a fan&#10;&#10;Description automatically generated">
              <a:extLst>
                <a:ext uri="{FF2B5EF4-FFF2-40B4-BE49-F238E27FC236}">
                  <a16:creationId xmlns:a16="http://schemas.microsoft.com/office/drawing/2014/main" id="{B9B0E32A-70FC-4540-84DA-B35FF12B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657509" y="3435303"/>
              <a:ext cx="893341" cy="893341"/>
            </a:xfrm>
            <a:prstGeom prst="rect">
              <a:avLst/>
            </a:prstGeom>
          </p:spPr>
        </p:pic>
        <p:pic>
          <p:nvPicPr>
            <p:cNvPr id="131" name="Picture 130" descr="A close up of a fan&#10;&#10;Description automatically generated">
              <a:extLst>
                <a:ext uri="{FF2B5EF4-FFF2-40B4-BE49-F238E27FC236}">
                  <a16:creationId xmlns:a16="http://schemas.microsoft.com/office/drawing/2014/main" id="{63629A2F-EB0E-4F56-866D-39E8342E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104179" y="3368619"/>
              <a:ext cx="893341" cy="893341"/>
            </a:xfrm>
            <a:prstGeom prst="rect">
              <a:avLst/>
            </a:prstGeom>
          </p:spPr>
        </p:pic>
        <p:pic>
          <p:nvPicPr>
            <p:cNvPr id="132" name="Picture 131" descr="A close up of a fan&#10;&#10;Description automatically generated">
              <a:extLst>
                <a:ext uri="{FF2B5EF4-FFF2-40B4-BE49-F238E27FC236}">
                  <a16:creationId xmlns:a16="http://schemas.microsoft.com/office/drawing/2014/main" id="{8097D78E-F789-492A-BD1F-EE87CD61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17953" y="3927248"/>
              <a:ext cx="893341" cy="893341"/>
            </a:xfrm>
            <a:prstGeom prst="rect">
              <a:avLst/>
            </a:prstGeom>
          </p:spPr>
        </p:pic>
        <p:pic>
          <p:nvPicPr>
            <p:cNvPr id="133" name="Picture 132" descr="A close up of a fan&#10;&#10;Description automatically generated">
              <a:extLst>
                <a:ext uri="{FF2B5EF4-FFF2-40B4-BE49-F238E27FC236}">
                  <a16:creationId xmlns:a16="http://schemas.microsoft.com/office/drawing/2014/main" id="{FB360615-6360-4DC8-9D34-3DBB7A7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19668" y="3993931"/>
              <a:ext cx="893341" cy="893341"/>
            </a:xfrm>
            <a:prstGeom prst="rect">
              <a:avLst/>
            </a:prstGeom>
          </p:spPr>
        </p:pic>
        <p:pic>
          <p:nvPicPr>
            <p:cNvPr id="134" name="Picture 133" descr="A close up of a fan&#10;&#10;Description automatically generated">
              <a:extLst>
                <a:ext uri="{FF2B5EF4-FFF2-40B4-BE49-F238E27FC236}">
                  <a16:creationId xmlns:a16="http://schemas.microsoft.com/office/drawing/2014/main" id="{13168C9A-F35C-49EA-8306-E698042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95220" y="3993931"/>
              <a:ext cx="893341" cy="893341"/>
            </a:xfrm>
            <a:prstGeom prst="rect">
              <a:avLst/>
            </a:prstGeom>
          </p:spPr>
        </p:pic>
        <p:pic>
          <p:nvPicPr>
            <p:cNvPr id="135" name="Picture 134" descr="A close up of a fan&#10;&#10;Description automatically generated">
              <a:extLst>
                <a:ext uri="{FF2B5EF4-FFF2-40B4-BE49-F238E27FC236}">
                  <a16:creationId xmlns:a16="http://schemas.microsoft.com/office/drawing/2014/main" id="{7D7B5309-1D64-40EF-A374-88078DFF3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541890" y="3927247"/>
              <a:ext cx="893341" cy="893341"/>
            </a:xfrm>
            <a:prstGeom prst="rect">
              <a:avLst/>
            </a:prstGeom>
          </p:spPr>
        </p:pic>
        <p:pic>
          <p:nvPicPr>
            <p:cNvPr id="136" name="Picture 135" descr="A close up of a fan&#10;&#10;Description automatically generated">
              <a:extLst>
                <a:ext uri="{FF2B5EF4-FFF2-40B4-BE49-F238E27FC236}">
                  <a16:creationId xmlns:a16="http://schemas.microsoft.com/office/drawing/2014/main" id="{92F5E188-547E-403B-9C15-0BDBBBDE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863309" y="6399347"/>
              <a:ext cx="893341" cy="893341"/>
            </a:xfrm>
            <a:prstGeom prst="rect">
              <a:avLst/>
            </a:prstGeom>
          </p:spPr>
        </p:pic>
        <p:pic>
          <p:nvPicPr>
            <p:cNvPr id="137" name="Picture 136" descr="A close up of a fan&#10;&#10;Description automatically generated">
              <a:extLst>
                <a:ext uri="{FF2B5EF4-FFF2-40B4-BE49-F238E27FC236}">
                  <a16:creationId xmlns:a16="http://schemas.microsoft.com/office/drawing/2014/main" id="{205E79E7-094A-4DE9-8FC7-DD544C4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165024" y="6466030"/>
              <a:ext cx="893341" cy="893341"/>
            </a:xfrm>
            <a:prstGeom prst="rect">
              <a:avLst/>
            </a:prstGeom>
          </p:spPr>
        </p:pic>
        <p:pic>
          <p:nvPicPr>
            <p:cNvPr id="138" name="Picture 137" descr="A close up of a fan&#10;&#10;Description automatically generated">
              <a:extLst>
                <a:ext uri="{FF2B5EF4-FFF2-40B4-BE49-F238E27FC236}">
                  <a16:creationId xmlns:a16="http://schemas.microsoft.com/office/drawing/2014/main" id="{C147D020-509A-4F35-A3BF-E16DD36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40576" y="6466030"/>
              <a:ext cx="893341" cy="893341"/>
            </a:xfrm>
            <a:prstGeom prst="rect">
              <a:avLst/>
            </a:prstGeom>
          </p:spPr>
        </p:pic>
        <p:pic>
          <p:nvPicPr>
            <p:cNvPr id="139" name="Picture 138" descr="A close up of a fan&#10;&#10;Description automatically generated">
              <a:extLst>
                <a:ext uri="{FF2B5EF4-FFF2-40B4-BE49-F238E27FC236}">
                  <a16:creationId xmlns:a16="http://schemas.microsoft.com/office/drawing/2014/main" id="{A4435EAC-70FF-49DD-BD5B-47E2551F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7246" y="6399346"/>
              <a:ext cx="893341" cy="893341"/>
            </a:xfrm>
            <a:prstGeom prst="rect">
              <a:avLst/>
            </a:prstGeom>
          </p:spPr>
        </p:pic>
        <p:pic>
          <p:nvPicPr>
            <p:cNvPr id="140" name="Picture 139" descr="A close up of a fan&#10;&#10;Description automatically generated">
              <a:extLst>
                <a:ext uri="{FF2B5EF4-FFF2-40B4-BE49-F238E27FC236}">
                  <a16:creationId xmlns:a16="http://schemas.microsoft.com/office/drawing/2014/main" id="{8D1DA0F3-AA3E-4015-B7E8-1AA5FB61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33723" y="3019648"/>
              <a:ext cx="893341" cy="893341"/>
            </a:xfrm>
            <a:prstGeom prst="rect">
              <a:avLst/>
            </a:prstGeom>
          </p:spPr>
        </p:pic>
        <p:pic>
          <p:nvPicPr>
            <p:cNvPr id="141" name="Picture 140" descr="A close up of a fan&#10;&#10;Description automatically generated">
              <a:extLst>
                <a:ext uri="{FF2B5EF4-FFF2-40B4-BE49-F238E27FC236}">
                  <a16:creationId xmlns:a16="http://schemas.microsoft.com/office/drawing/2014/main" id="{4C9E2FDE-ADFC-405B-B429-CB28496C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35438" y="3086331"/>
              <a:ext cx="893341" cy="893341"/>
            </a:xfrm>
            <a:prstGeom prst="rect">
              <a:avLst/>
            </a:prstGeom>
          </p:spPr>
        </p:pic>
        <p:pic>
          <p:nvPicPr>
            <p:cNvPr id="142" name="Picture 141" descr="A close up of a fan&#10;&#10;Description automatically generated">
              <a:extLst>
                <a:ext uri="{FF2B5EF4-FFF2-40B4-BE49-F238E27FC236}">
                  <a16:creationId xmlns:a16="http://schemas.microsoft.com/office/drawing/2014/main" id="{1FB74E18-BA04-4D43-8F52-3DB0F09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710990" y="3086331"/>
              <a:ext cx="893341" cy="893341"/>
            </a:xfrm>
            <a:prstGeom prst="rect">
              <a:avLst/>
            </a:prstGeom>
          </p:spPr>
        </p:pic>
        <p:pic>
          <p:nvPicPr>
            <p:cNvPr id="144" name="Picture 143" descr="A close up of a fan&#10;&#10;Description automatically generated">
              <a:extLst>
                <a:ext uri="{FF2B5EF4-FFF2-40B4-BE49-F238E27FC236}">
                  <a16:creationId xmlns:a16="http://schemas.microsoft.com/office/drawing/2014/main" id="{D67E4923-A22E-4F95-9383-D3DCDDE8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45756" y="2986304"/>
              <a:ext cx="893341" cy="893341"/>
            </a:xfrm>
            <a:prstGeom prst="rect">
              <a:avLst/>
            </a:prstGeom>
          </p:spPr>
        </p:pic>
        <p:pic>
          <p:nvPicPr>
            <p:cNvPr id="145" name="Picture 144" descr="A close up of a fan&#10;&#10;Description automatically generated">
              <a:extLst>
                <a:ext uri="{FF2B5EF4-FFF2-40B4-BE49-F238E27FC236}">
                  <a16:creationId xmlns:a16="http://schemas.microsoft.com/office/drawing/2014/main" id="{FD81BB0B-7538-4636-BB9E-47E6B680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047471" y="3052987"/>
              <a:ext cx="893341" cy="893341"/>
            </a:xfrm>
            <a:prstGeom prst="rect">
              <a:avLst/>
            </a:prstGeom>
          </p:spPr>
        </p:pic>
        <p:pic>
          <p:nvPicPr>
            <p:cNvPr id="146" name="Picture 145" descr="A close up of a fan&#10;&#10;Description automatically generated">
              <a:extLst>
                <a:ext uri="{FF2B5EF4-FFF2-40B4-BE49-F238E27FC236}">
                  <a16:creationId xmlns:a16="http://schemas.microsoft.com/office/drawing/2014/main" id="{83355C7F-99B6-48B4-BBAC-687C12BB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23023" y="3052987"/>
              <a:ext cx="893341" cy="893341"/>
            </a:xfrm>
            <a:prstGeom prst="rect">
              <a:avLst/>
            </a:prstGeom>
          </p:spPr>
        </p:pic>
        <p:pic>
          <p:nvPicPr>
            <p:cNvPr id="147" name="Picture 146" descr="A close up of a fan&#10;&#10;Description automatically generated">
              <a:extLst>
                <a:ext uri="{FF2B5EF4-FFF2-40B4-BE49-F238E27FC236}">
                  <a16:creationId xmlns:a16="http://schemas.microsoft.com/office/drawing/2014/main" id="{71E8040A-3AA8-4D1A-93E5-EF3E8333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49843" y="2680136"/>
              <a:ext cx="893341" cy="893341"/>
            </a:xfrm>
            <a:prstGeom prst="rect">
              <a:avLst/>
            </a:prstGeom>
          </p:spPr>
        </p:pic>
        <p:pic>
          <p:nvPicPr>
            <p:cNvPr id="148" name="Picture 147" descr="A close up of a fan&#10;&#10;Description automatically generated">
              <a:extLst>
                <a:ext uri="{FF2B5EF4-FFF2-40B4-BE49-F238E27FC236}">
                  <a16:creationId xmlns:a16="http://schemas.microsoft.com/office/drawing/2014/main" id="{77E2A2E8-CCCD-43D7-9617-53EBA5F1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51558" y="2746819"/>
              <a:ext cx="893341" cy="893341"/>
            </a:xfrm>
            <a:prstGeom prst="rect">
              <a:avLst/>
            </a:prstGeom>
          </p:spPr>
        </p:pic>
        <p:pic>
          <p:nvPicPr>
            <p:cNvPr id="149" name="Picture 148" descr="A close up of a fan&#10;&#10;Description automatically generated">
              <a:extLst>
                <a:ext uri="{FF2B5EF4-FFF2-40B4-BE49-F238E27FC236}">
                  <a16:creationId xmlns:a16="http://schemas.microsoft.com/office/drawing/2014/main" id="{67AA958E-3AB9-4BE4-937D-3A39E98E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527110" y="2746819"/>
              <a:ext cx="893341" cy="893341"/>
            </a:xfrm>
            <a:prstGeom prst="rect">
              <a:avLst/>
            </a:prstGeom>
          </p:spPr>
        </p:pic>
        <p:pic>
          <p:nvPicPr>
            <p:cNvPr id="150" name="Picture 149" descr="A close up of a fan&#10;&#10;Description automatically generated">
              <a:extLst>
                <a:ext uri="{FF2B5EF4-FFF2-40B4-BE49-F238E27FC236}">
                  <a16:creationId xmlns:a16="http://schemas.microsoft.com/office/drawing/2014/main" id="{413DA7B8-20EE-4BEB-8125-4C54060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658955" y="2357418"/>
              <a:ext cx="893341" cy="893341"/>
            </a:xfrm>
            <a:prstGeom prst="rect">
              <a:avLst/>
            </a:prstGeom>
          </p:spPr>
        </p:pic>
        <p:pic>
          <p:nvPicPr>
            <p:cNvPr id="151" name="Picture 150" descr="A close up of a fan&#10;&#10;Description automatically generated">
              <a:extLst>
                <a:ext uri="{FF2B5EF4-FFF2-40B4-BE49-F238E27FC236}">
                  <a16:creationId xmlns:a16="http://schemas.microsoft.com/office/drawing/2014/main" id="{8100C21C-7BFE-4A5D-A40D-474FBAC7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60670" y="2424101"/>
              <a:ext cx="893341" cy="893341"/>
            </a:xfrm>
            <a:prstGeom prst="rect">
              <a:avLst/>
            </a:prstGeom>
          </p:spPr>
        </p:pic>
        <p:pic>
          <p:nvPicPr>
            <p:cNvPr id="152" name="Picture 151" descr="A close up of a fan&#10;&#10;Description automatically generated">
              <a:extLst>
                <a:ext uri="{FF2B5EF4-FFF2-40B4-BE49-F238E27FC236}">
                  <a16:creationId xmlns:a16="http://schemas.microsoft.com/office/drawing/2014/main" id="{9F809B80-807F-4977-8B6A-1F6CDA86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36222" y="2424101"/>
              <a:ext cx="893341" cy="893341"/>
            </a:xfrm>
            <a:prstGeom prst="rect">
              <a:avLst/>
            </a:prstGeom>
          </p:spPr>
        </p:pic>
        <p:pic>
          <p:nvPicPr>
            <p:cNvPr id="153" name="Picture 152" descr="A close up of a fan&#10;&#10;Description automatically generated">
              <a:extLst>
                <a:ext uri="{FF2B5EF4-FFF2-40B4-BE49-F238E27FC236}">
                  <a16:creationId xmlns:a16="http://schemas.microsoft.com/office/drawing/2014/main" id="{7DF0D18A-92D3-4DA5-B536-0A8767EA3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678885" y="2052939"/>
              <a:ext cx="893341" cy="893341"/>
            </a:xfrm>
            <a:prstGeom prst="rect">
              <a:avLst/>
            </a:prstGeom>
          </p:spPr>
        </p:pic>
        <p:pic>
          <p:nvPicPr>
            <p:cNvPr id="154" name="Picture 153" descr="A close up of a fan&#10;&#10;Description automatically generated">
              <a:extLst>
                <a:ext uri="{FF2B5EF4-FFF2-40B4-BE49-F238E27FC236}">
                  <a16:creationId xmlns:a16="http://schemas.microsoft.com/office/drawing/2014/main" id="{36C5BA80-6729-4E97-8CEB-73308B0A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80600" y="2119622"/>
              <a:ext cx="893341" cy="893341"/>
            </a:xfrm>
            <a:prstGeom prst="rect">
              <a:avLst/>
            </a:prstGeom>
          </p:spPr>
        </p:pic>
        <p:pic>
          <p:nvPicPr>
            <p:cNvPr id="155" name="Picture 154" descr="A close up of a fan&#10;&#10;Description automatically generated">
              <a:extLst>
                <a:ext uri="{FF2B5EF4-FFF2-40B4-BE49-F238E27FC236}">
                  <a16:creationId xmlns:a16="http://schemas.microsoft.com/office/drawing/2014/main" id="{313F17CB-A8C0-43C1-B05C-34FE029F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56152" y="2119622"/>
              <a:ext cx="893341" cy="893341"/>
            </a:xfrm>
            <a:prstGeom prst="rect">
              <a:avLst/>
            </a:prstGeom>
          </p:spPr>
        </p:pic>
        <p:pic>
          <p:nvPicPr>
            <p:cNvPr id="157" name="Picture 156" descr="A close up of a fan&#10;&#10;Description automatically generated">
              <a:extLst>
                <a:ext uri="{FF2B5EF4-FFF2-40B4-BE49-F238E27FC236}">
                  <a16:creationId xmlns:a16="http://schemas.microsoft.com/office/drawing/2014/main" id="{644B7522-51B9-4BCF-A6A5-AB695F6F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79778" y="1832069"/>
              <a:ext cx="893341" cy="893341"/>
            </a:xfrm>
            <a:prstGeom prst="rect">
              <a:avLst/>
            </a:prstGeom>
          </p:spPr>
        </p:pic>
        <p:pic>
          <p:nvPicPr>
            <p:cNvPr id="158" name="Picture 157" descr="A close up of a fan&#10;&#10;Description automatically generated">
              <a:extLst>
                <a:ext uri="{FF2B5EF4-FFF2-40B4-BE49-F238E27FC236}">
                  <a16:creationId xmlns:a16="http://schemas.microsoft.com/office/drawing/2014/main" id="{12CA4864-030F-4275-9AFB-EE8F6242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255330" y="1832069"/>
              <a:ext cx="893341" cy="893341"/>
            </a:xfrm>
            <a:prstGeom prst="rect">
              <a:avLst/>
            </a:prstGeom>
          </p:spPr>
        </p:pic>
        <p:pic>
          <p:nvPicPr>
            <p:cNvPr id="159" name="Picture 158" descr="A close up of a fan&#10;&#10;Description automatically generated">
              <a:extLst>
                <a:ext uri="{FF2B5EF4-FFF2-40B4-BE49-F238E27FC236}">
                  <a16:creationId xmlns:a16="http://schemas.microsoft.com/office/drawing/2014/main" id="{D01BDC4B-C76B-4695-B3E7-5C226984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797294" y="1646292"/>
              <a:ext cx="893341" cy="893341"/>
            </a:xfrm>
            <a:prstGeom prst="rect">
              <a:avLst/>
            </a:prstGeom>
          </p:spPr>
        </p:pic>
        <p:pic>
          <p:nvPicPr>
            <p:cNvPr id="160" name="Picture 159" descr="A close up of a fan&#10;&#10;Description automatically generated">
              <a:extLst>
                <a:ext uri="{FF2B5EF4-FFF2-40B4-BE49-F238E27FC236}">
                  <a16:creationId xmlns:a16="http://schemas.microsoft.com/office/drawing/2014/main" id="{9951457E-D720-4FD1-9112-1CDF6EB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72846" y="1646292"/>
              <a:ext cx="893341" cy="893341"/>
            </a:xfrm>
            <a:prstGeom prst="rect">
              <a:avLst/>
            </a:prstGeom>
          </p:spPr>
        </p:pic>
        <p:pic>
          <p:nvPicPr>
            <p:cNvPr id="161" name="Picture 160" descr="A close up of a fan&#10;&#10;Description automatically generated">
              <a:extLst>
                <a:ext uri="{FF2B5EF4-FFF2-40B4-BE49-F238E27FC236}">
                  <a16:creationId xmlns:a16="http://schemas.microsoft.com/office/drawing/2014/main" id="{4E1B6E38-12E7-4DFF-977D-1CFE6FDA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998630" y="1425314"/>
              <a:ext cx="757501" cy="757501"/>
            </a:xfrm>
            <a:prstGeom prst="rect">
              <a:avLst/>
            </a:prstGeom>
          </p:spPr>
        </p:pic>
        <p:pic>
          <p:nvPicPr>
            <p:cNvPr id="163" name="Picture 162" descr="A close up of a fan&#10;&#10;Description automatically generated">
              <a:extLst>
                <a:ext uri="{FF2B5EF4-FFF2-40B4-BE49-F238E27FC236}">
                  <a16:creationId xmlns:a16="http://schemas.microsoft.com/office/drawing/2014/main" id="{74002BA5-7BEB-47BA-9BAF-548D2FBF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23633" y="5828879"/>
              <a:ext cx="893341" cy="893341"/>
            </a:xfrm>
            <a:prstGeom prst="rect">
              <a:avLst/>
            </a:prstGeom>
          </p:spPr>
        </p:pic>
        <p:pic>
          <p:nvPicPr>
            <p:cNvPr id="164" name="Picture 163" descr="A close up of a fan&#10;&#10;Description automatically generated">
              <a:extLst>
                <a:ext uri="{FF2B5EF4-FFF2-40B4-BE49-F238E27FC236}">
                  <a16:creationId xmlns:a16="http://schemas.microsoft.com/office/drawing/2014/main" id="{CA8A4849-C42C-470A-AA07-9841F457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13288" y="4913484"/>
              <a:ext cx="893341" cy="893341"/>
            </a:xfrm>
            <a:prstGeom prst="rect">
              <a:avLst/>
            </a:prstGeom>
          </p:spPr>
        </p:pic>
        <p:pic>
          <p:nvPicPr>
            <p:cNvPr id="165" name="Picture 164" descr="A close up of a fan&#10;&#10;Description automatically generated">
              <a:extLst>
                <a:ext uri="{FF2B5EF4-FFF2-40B4-BE49-F238E27FC236}">
                  <a16:creationId xmlns:a16="http://schemas.microsoft.com/office/drawing/2014/main" id="{593A20B0-4020-4D49-B9D6-E09A42FC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386077" y="5641529"/>
              <a:ext cx="893341" cy="893341"/>
            </a:xfrm>
            <a:prstGeom prst="rect">
              <a:avLst/>
            </a:prstGeom>
          </p:spPr>
        </p:pic>
        <p:pic>
          <p:nvPicPr>
            <p:cNvPr id="166" name="Picture 165" descr="A close up of a fan&#10;&#10;Description automatically generated">
              <a:extLst>
                <a:ext uri="{FF2B5EF4-FFF2-40B4-BE49-F238E27FC236}">
                  <a16:creationId xmlns:a16="http://schemas.microsoft.com/office/drawing/2014/main" id="{FA27DAEB-ADB2-483E-8A7D-786D3205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403360" y="3168166"/>
              <a:ext cx="893341" cy="893341"/>
            </a:xfrm>
            <a:prstGeom prst="rect">
              <a:avLst/>
            </a:prstGeom>
          </p:spPr>
        </p:pic>
        <p:pic>
          <p:nvPicPr>
            <p:cNvPr id="167" name="Picture 166" descr="A close up of a fan&#10;&#10;Description automatically generated">
              <a:extLst>
                <a:ext uri="{FF2B5EF4-FFF2-40B4-BE49-F238E27FC236}">
                  <a16:creationId xmlns:a16="http://schemas.microsoft.com/office/drawing/2014/main" id="{BA1B281B-5360-4FEE-BE23-D641F414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11042" y="2491991"/>
              <a:ext cx="893341" cy="893341"/>
            </a:xfrm>
            <a:prstGeom prst="rect">
              <a:avLst/>
            </a:prstGeom>
          </p:spPr>
        </p:pic>
        <p:pic>
          <p:nvPicPr>
            <p:cNvPr id="168" name="Picture 167" descr="A close up of a fan&#10;&#10;Description automatically generated">
              <a:extLst>
                <a:ext uri="{FF2B5EF4-FFF2-40B4-BE49-F238E27FC236}">
                  <a16:creationId xmlns:a16="http://schemas.microsoft.com/office/drawing/2014/main" id="{329DED6E-0A91-4927-A65A-2A34616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083264">
              <a:off x="8165688" y="5065884"/>
              <a:ext cx="893341" cy="893341"/>
            </a:xfrm>
            <a:prstGeom prst="rect">
              <a:avLst/>
            </a:prstGeom>
          </p:spPr>
        </p:pic>
        <p:pic>
          <p:nvPicPr>
            <p:cNvPr id="169" name="Picture 168" descr="A close up of a fan&#10;&#10;Description automatically generated">
              <a:extLst>
                <a:ext uri="{FF2B5EF4-FFF2-40B4-BE49-F238E27FC236}">
                  <a16:creationId xmlns:a16="http://schemas.microsoft.com/office/drawing/2014/main" id="{8A775B29-DF6E-49DB-A777-ED6C93D0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860971" y="5979762"/>
              <a:ext cx="893341" cy="893341"/>
            </a:xfrm>
            <a:prstGeom prst="rect">
              <a:avLst/>
            </a:prstGeom>
          </p:spPr>
        </p:pic>
        <p:pic>
          <p:nvPicPr>
            <p:cNvPr id="170" name="Picture 169" descr="A close up of a fan&#10;&#10;Description automatically generated">
              <a:extLst>
                <a:ext uri="{FF2B5EF4-FFF2-40B4-BE49-F238E27FC236}">
                  <a16:creationId xmlns:a16="http://schemas.microsoft.com/office/drawing/2014/main" id="{698A6E85-D480-4C14-B675-B5F39D52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86369" y="5911651"/>
              <a:ext cx="893341" cy="893341"/>
            </a:xfrm>
            <a:prstGeom prst="rect">
              <a:avLst/>
            </a:prstGeom>
          </p:spPr>
        </p:pic>
        <p:pic>
          <p:nvPicPr>
            <p:cNvPr id="171" name="Picture 170" descr="A close up of a fan&#10;&#10;Description automatically generated">
              <a:extLst>
                <a:ext uri="{FF2B5EF4-FFF2-40B4-BE49-F238E27FC236}">
                  <a16:creationId xmlns:a16="http://schemas.microsoft.com/office/drawing/2014/main" id="{43ED6756-20AA-457B-A531-921CD4AD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149111" y="5724923"/>
              <a:ext cx="893341" cy="893341"/>
            </a:xfrm>
            <a:prstGeom prst="rect">
              <a:avLst/>
            </a:prstGeom>
          </p:spPr>
        </p:pic>
        <p:pic>
          <p:nvPicPr>
            <p:cNvPr id="172" name="Picture 171" descr="A close up of a fan&#10;&#10;Description automatically generated">
              <a:extLst>
                <a:ext uri="{FF2B5EF4-FFF2-40B4-BE49-F238E27FC236}">
                  <a16:creationId xmlns:a16="http://schemas.microsoft.com/office/drawing/2014/main" id="{8E5EF27C-6AFF-442D-A427-16052E35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216452" y="2203074"/>
              <a:ext cx="893341" cy="893341"/>
            </a:xfrm>
            <a:prstGeom prst="rect">
              <a:avLst/>
            </a:prstGeom>
          </p:spPr>
        </p:pic>
        <p:pic>
          <p:nvPicPr>
            <p:cNvPr id="173" name="Picture 172" descr="A close up of a fan&#10;&#10;Description automatically generated">
              <a:extLst>
                <a:ext uri="{FF2B5EF4-FFF2-40B4-BE49-F238E27FC236}">
                  <a16:creationId xmlns:a16="http://schemas.microsoft.com/office/drawing/2014/main" id="{FCEC3C16-278E-4465-9F28-D09BFFD5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6843944" y="1797044"/>
              <a:ext cx="893341" cy="893341"/>
            </a:xfrm>
            <a:prstGeom prst="rect">
              <a:avLst/>
            </a:prstGeom>
          </p:spPr>
        </p:pic>
        <p:pic>
          <p:nvPicPr>
            <p:cNvPr id="174" name="Picture 173" descr="A close up of a fan&#10;&#10;Description automatically generated">
              <a:extLst>
                <a:ext uri="{FF2B5EF4-FFF2-40B4-BE49-F238E27FC236}">
                  <a16:creationId xmlns:a16="http://schemas.microsoft.com/office/drawing/2014/main" id="{F9E98FBB-AE7A-49E2-814C-499C27E4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8808737" y="5893353"/>
              <a:ext cx="893341" cy="893341"/>
            </a:xfrm>
            <a:prstGeom prst="rect">
              <a:avLst/>
            </a:prstGeom>
          </p:spPr>
        </p:pic>
        <p:pic>
          <p:nvPicPr>
            <p:cNvPr id="175" name="Picture 174" descr="A close up of a fan&#10;&#10;Description automatically generated">
              <a:extLst>
                <a:ext uri="{FF2B5EF4-FFF2-40B4-BE49-F238E27FC236}">
                  <a16:creationId xmlns:a16="http://schemas.microsoft.com/office/drawing/2014/main" id="{887EDD4E-66D0-4B34-B03C-F0325743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724911" y="3964064"/>
              <a:ext cx="893341" cy="893341"/>
            </a:xfrm>
            <a:prstGeom prst="rect">
              <a:avLst/>
            </a:prstGeom>
          </p:spPr>
        </p:pic>
        <p:pic>
          <p:nvPicPr>
            <p:cNvPr id="176" name="Picture 175" descr="A close up of a fan&#10;&#10;Description automatically generated">
              <a:extLst>
                <a:ext uri="{FF2B5EF4-FFF2-40B4-BE49-F238E27FC236}">
                  <a16:creationId xmlns:a16="http://schemas.microsoft.com/office/drawing/2014/main" id="{CDBFBEFB-C8BA-4296-ADD2-B5E1753B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7198454" y="3438553"/>
              <a:ext cx="893341" cy="893341"/>
            </a:xfrm>
            <a:prstGeom prst="rect">
              <a:avLst/>
            </a:prstGeom>
          </p:spPr>
        </p:pic>
        <p:pic>
          <p:nvPicPr>
            <p:cNvPr id="177" name="Picture 176" descr="A close up of a fan&#10;&#10;Description automatically generated">
              <a:extLst>
                <a:ext uri="{FF2B5EF4-FFF2-40B4-BE49-F238E27FC236}">
                  <a16:creationId xmlns:a16="http://schemas.microsoft.com/office/drawing/2014/main" id="{A2F6279D-9F91-4AC3-B9E4-27591A11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9125158">
              <a:off x="5810551" y="6097073"/>
              <a:ext cx="893341" cy="893341"/>
            </a:xfrm>
            <a:prstGeom prst="rect">
              <a:avLst/>
            </a:prstGeom>
          </p:spPr>
        </p:pic>
      </p:grpSp>
      <p:pic>
        <p:nvPicPr>
          <p:cNvPr id="3" name="Picture 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F8BDBCF-0DB1-4A91-A46A-1D94644FE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5667" l="10000" r="90000">
                        <a14:foregroundMark x1="79444" y1="90333" x2="13889" y2="48333"/>
                        <a14:foregroundMark x1="12222" y1="76000" x2="30556" y2="89000"/>
                        <a14:foregroundMark x1="30556" y1="89000" x2="55556" y2="93000"/>
                        <a14:foregroundMark x1="55556" y1="93000" x2="78889" y2="89667"/>
                        <a14:foregroundMark x1="78889" y1="89667" x2="85556" y2="49000"/>
                        <a14:foregroundMark x1="29444" y1="8000" x2="75000" y2="12000"/>
                        <a14:foregroundMark x1="45000" y1="6667" x2="68333" y2="6333"/>
                        <a14:foregroundMark x1="68333" y1="6333" x2="71667" y2="5000"/>
                        <a14:foregroundMark x1="69444" y1="95667" x2="87222" y2="86667"/>
                        <a14:foregroundMark x1="87222" y1="86667" x2="87222" y2="77667"/>
                        <a14:foregroundMark x1="67222" y1="93000" x2="43333" y2="9566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89073" y="4974868"/>
            <a:ext cx="861876" cy="1436460"/>
          </a:xfrm>
          <a:prstGeom prst="rect">
            <a:avLst/>
          </a:prstGeom>
        </p:spPr>
      </p:pic>
      <p:pic>
        <p:nvPicPr>
          <p:cNvPr id="143" name="Picture 14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2E0A7F-2BC7-C045-988C-2488DB9F7A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03" b="37150" l="15846" r="28692">
                        <a14:foregroundMark x1="18385" y1="12033" x2="16154" y2="11799"/>
                        <a14:foregroundMark x1="24462" y1="37266" x2="25923" y2="36682"/>
                        <a14:foregroundMark x1="21000" y1="5140" x2="19154" y2="2103"/>
                        <a14:foregroundMark x1="17231" y1="25350" x2="15846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560" t="217" r="69513" b="59570"/>
          <a:stretch/>
        </p:blipFill>
        <p:spPr>
          <a:xfrm>
            <a:off x="5584819" y="3095422"/>
            <a:ext cx="1365662" cy="2422566"/>
          </a:xfrm>
          <a:prstGeom prst="rect">
            <a:avLst/>
          </a:prstGeom>
        </p:spPr>
      </p:pic>
      <p:pic>
        <p:nvPicPr>
          <p:cNvPr id="156" name="Picture 155" descr="A close up of a fan&#10;&#10;Description automatically generated">
            <a:extLst>
              <a:ext uri="{FF2B5EF4-FFF2-40B4-BE49-F238E27FC236}">
                <a16:creationId xmlns:a16="http://schemas.microsoft.com/office/drawing/2014/main" id="{414BE9DA-443E-FB48-8BF4-16D7A8AE5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191338">
            <a:off x="6421438" y="3980451"/>
            <a:ext cx="893341" cy="8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75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CB748-2362-4DC4-814A-6457279D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240" y="0"/>
            <a:ext cx="9341708" cy="6845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58665-EB22-0D46-A487-E9A379006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788" l="45333" r="93000">
                        <a14:foregroundMark x1="68778" y1="72121" x2="68778" y2="72121"/>
                        <a14:foregroundMark x1="67111" y1="61818" x2="67111" y2="61818"/>
                        <a14:foregroundMark x1="83889" y1="56061" x2="83889" y2="56061"/>
                        <a14:foregroundMark x1="82000" y1="55455" x2="82000" y2="55455"/>
                        <a14:foregroundMark x1="79889" y1="55758" x2="79889" y2="55758"/>
                        <a14:foregroundMark x1="79889" y1="57424" x2="79889" y2="57424"/>
                        <a14:foregroundMark x1="83444" y1="55152" x2="83444" y2="55152"/>
                        <a14:foregroundMark x1="85000" y1="56061" x2="85000" y2="56061"/>
                        <a14:foregroundMark x1="83889" y1="53788" x2="83889" y2="53788"/>
                        <a14:foregroundMark x1="54889" y1="83636" x2="54889" y2="83636"/>
                        <a14:foregroundMark x1="56333" y1="82424" x2="56333" y2="82424"/>
                        <a14:foregroundMark x1="53000" y1="80455" x2="53000" y2="80455"/>
                        <a14:foregroundMark x1="68778" y1="86515" x2="68778" y2="86515"/>
                        <a14:foregroundMark x1="67889" y1="82121" x2="67889" y2="82121"/>
                        <a14:foregroundMark x1="64333" y1="68030" x2="64333" y2="68030"/>
                        <a14:foregroundMark x1="53778" y1="79545" x2="53778" y2="79545"/>
                        <a14:foregroundMark x1="62667" y1="50303" x2="62667" y2="50303"/>
                        <a14:foregroundMark x1="65000" y1="52879" x2="65000" y2="52879"/>
                        <a14:foregroundMark x1="67667" y1="50909" x2="67667" y2="50909"/>
                        <a14:foregroundMark x1="82444" y1="58333" x2="82444" y2="5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9575" y="4259477"/>
            <a:ext cx="2545050" cy="1866370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A94A7-A933-4563-A924-70E6D2BBC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636" b="89019" l="17462" r="32462">
                        <a14:foregroundMark x1="17846" y1="58645" x2="17692" y2="62383"/>
                        <a14:foregroundMark x1="31308" y1="69276" x2="32615" y2="69276"/>
                        <a14:foregroundMark x1="20154" y1="68224" x2="23000" y2="63201"/>
                        <a14:foregroundMark x1="27538" y1="67290" x2="26769" y2="61332"/>
                        <a14:foregroundMark x1="22077" y1="83995" x2="21846" y2="87734"/>
                        <a14:foregroundMark x1="26615" y1="72196" x2="23385" y2="67523"/>
                        <a14:foregroundMark x1="26923" y1="87150" x2="28692" y2="89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6917" t="47907" r="67133" b="11879"/>
          <a:stretch/>
        </p:blipFill>
        <p:spPr>
          <a:xfrm>
            <a:off x="3987980" y="3332177"/>
            <a:ext cx="1449114" cy="24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5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CB748-2362-4DC4-814A-6457279D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240" y="0"/>
            <a:ext cx="9341708" cy="6845720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A94A7-A933-4563-A924-70E6D2BBC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36" b="89019" l="17462" r="32462">
                        <a14:foregroundMark x1="17846" y1="58645" x2="17692" y2="62383"/>
                        <a14:foregroundMark x1="31308" y1="69276" x2="32615" y2="69276"/>
                        <a14:foregroundMark x1="20154" y1="68224" x2="23000" y2="63201"/>
                        <a14:foregroundMark x1="27538" y1="67290" x2="26769" y2="61332"/>
                        <a14:foregroundMark x1="22077" y1="83995" x2="21846" y2="87734"/>
                        <a14:foregroundMark x1="26615" y1="72196" x2="23385" y2="67523"/>
                        <a14:foregroundMark x1="26923" y1="87150" x2="28692" y2="89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917" t="47907" r="67133" b="11879"/>
          <a:stretch/>
        </p:blipFill>
        <p:spPr>
          <a:xfrm>
            <a:off x="3987980" y="3332177"/>
            <a:ext cx="1449114" cy="24057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6672C2-4C17-284B-B4CC-474605633D53}"/>
              </a:ext>
            </a:extLst>
          </p:cNvPr>
          <p:cNvSpPr/>
          <p:nvPr/>
        </p:nvSpPr>
        <p:spPr>
          <a:xfrm rot="21055401">
            <a:off x="5325035" y="3943381"/>
            <a:ext cx="672353" cy="11833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1C75A-B265-6E4B-8FAF-922FC9AB0E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00165">
            <a:off x="5380005" y="4141626"/>
            <a:ext cx="562412" cy="786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39BF3E-EAF0-4844-8DEB-7E64AB85C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92963" l="4714" r="96714">
                        <a14:foregroundMark x1="50000" y1="41481" x2="50000" y2="41481"/>
                        <a14:foregroundMark x1="58000" y1="35556" x2="58000" y2="35556"/>
                        <a14:foregroundMark x1="47143" y1="50185" x2="47143" y2="50185"/>
                        <a14:foregroundMark x1="39714" y1="53519" x2="39714" y2="53519"/>
                        <a14:foregroundMark x1="46714" y1="45926" x2="46714" y2="45926"/>
                        <a14:foregroundMark x1="56000" y1="33704" x2="56000" y2="33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04104">
            <a:off x="3644050" y="4131527"/>
            <a:ext cx="641132" cy="9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7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1549</Words>
  <Application>Microsoft Macintosh PowerPoint</Application>
  <PresentationFormat>Widescreen</PresentationFormat>
  <Paragraphs>162</Paragraphs>
  <Slides>70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 interest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Limited Interest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 Lewry</dc:creator>
  <cp:lastModifiedBy>Microsoft Office User</cp:lastModifiedBy>
  <cp:revision>20</cp:revision>
  <dcterms:created xsi:type="dcterms:W3CDTF">2019-06-17T02:39:50Z</dcterms:created>
  <dcterms:modified xsi:type="dcterms:W3CDTF">2019-07-02T21:10:43Z</dcterms:modified>
</cp:coreProperties>
</file>